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Regular" charset="1" panose="020B0503030202020304"/>
      <p:regular r:id="rId10"/>
    </p:embeddedFont>
    <p:embeddedFont>
      <p:font typeface="Clear Sans Regular Bold" charset="1" panose="020B0603030202020304"/>
      <p:regular r:id="rId11"/>
    </p:embeddedFont>
    <p:embeddedFont>
      <p:font typeface="Clear Sans Regular Italics" charset="1" panose="020B0503030202090304"/>
      <p:regular r:id="rId12"/>
    </p:embeddedFont>
    <p:embeddedFont>
      <p:font typeface="Clear Sans Regular Bold Italics" charset="1" panose="020B0603030202090304"/>
      <p:regular r:id="rId13"/>
    </p:embeddedFont>
    <p:embeddedFont>
      <p:font typeface="Baloo" charset="1" panose="03080902040302020200"/>
      <p:regular r:id="rId14"/>
    </p:embeddedFont>
    <p:embeddedFont>
      <p:font typeface="Times New Roman" charset="1" panose="02030502070405020303"/>
      <p:regular r:id="rId15"/>
    </p:embeddedFont>
    <p:embeddedFont>
      <p:font typeface="Times New Roman Bold" charset="1" panose="02030802070405020303"/>
      <p:regular r:id="rId16"/>
    </p:embeddedFont>
    <p:embeddedFont>
      <p:font typeface="Times New Roman Italics" charset="1" panose="02030502070405090303"/>
      <p:regular r:id="rId17"/>
    </p:embeddedFont>
    <p:embeddedFont>
      <p:font typeface="Times New Roman Bold Italics" charset="1" panose="02030802070405090303"/>
      <p:regular r:id="rId18"/>
    </p:embeddedFont>
    <p:embeddedFont>
      <p:font typeface="Times New Roman Medium" charset="1" panose="02030502070405020303"/>
      <p:regular r:id="rId19"/>
    </p:embeddedFont>
    <p:embeddedFont>
      <p:font typeface="Times New Roman Medium Italics" charset="1" panose="02030502070405090303"/>
      <p:regular r:id="rId20"/>
    </p:embeddedFont>
    <p:embeddedFont>
      <p:font typeface="Times New Roman Semi-Bold" charset="1" panose="02030702070405020303"/>
      <p:regular r:id="rId21"/>
    </p:embeddedFont>
    <p:embeddedFont>
      <p:font typeface="Times New Roman Semi-Bold Italics" charset="1" panose="02030702070405090303"/>
      <p:regular r:id="rId22"/>
    </p:embeddedFont>
    <p:embeddedFont>
      <p:font typeface="Times New Roman Ultra-Bold" charset="1" panose="020309020704050203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gif"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gif"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gif" Type="http://schemas.openxmlformats.org/officeDocument/2006/relationships/image"/><Relationship Id="rId5" Target="../media/image3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gif"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1.gif" Type="http://schemas.openxmlformats.org/officeDocument/2006/relationships/image"/><Relationship Id="rId4" Target="../media/image3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1.gif" Type="http://schemas.openxmlformats.org/officeDocument/2006/relationships/image"/><Relationship Id="rId5" Target="../media/image3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gif"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gif" Type="http://schemas.openxmlformats.org/officeDocument/2006/relationships/image"/><Relationship Id="rId3" Target="../media/image1.gif"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8.gif" Type="http://schemas.openxmlformats.org/officeDocument/2006/relationships/image"/><Relationship Id="rId4" Target="../media/image47.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gif" Type="http://schemas.openxmlformats.org/officeDocument/2006/relationships/image"/><Relationship Id="rId4" Target="../media/image1.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gif"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grpSp>
        <p:nvGrpSpPr>
          <p:cNvPr name="Group 2" id="2"/>
          <p:cNvGrpSpPr/>
          <p:nvPr/>
        </p:nvGrpSpPr>
        <p:grpSpPr>
          <a:xfrm rot="0">
            <a:off x="1028700" y="2276484"/>
            <a:ext cx="15555091" cy="6100426"/>
            <a:chOff x="0" y="0"/>
            <a:chExt cx="20740121" cy="8133902"/>
          </a:xfrm>
        </p:grpSpPr>
        <p:sp>
          <p:nvSpPr>
            <p:cNvPr name="TextBox 3" id="3"/>
            <p:cNvSpPr txBox="true"/>
            <p:nvPr/>
          </p:nvSpPr>
          <p:spPr>
            <a:xfrm rot="0">
              <a:off x="0" y="1282264"/>
              <a:ext cx="20740121" cy="5080000"/>
            </a:xfrm>
            <a:prstGeom prst="rect">
              <a:avLst/>
            </a:prstGeom>
          </p:spPr>
          <p:txBody>
            <a:bodyPr anchor="t" rtlCol="false" tIns="0" lIns="0" bIns="0" rIns="0">
              <a:spAutoFit/>
            </a:bodyPr>
            <a:lstStyle/>
            <a:p>
              <a:pPr algn="ctr">
                <a:lnSpc>
                  <a:spcPts val="15000"/>
                </a:lnSpc>
              </a:pPr>
              <a:r>
                <a:rPr lang="en-US" sz="12500">
                  <a:solidFill>
                    <a:srgbClr val="FFFAEF"/>
                  </a:solidFill>
                  <a:latin typeface="Baloo"/>
                </a:rPr>
                <a:t>Đồ án lập trình web nâng cao</a:t>
              </a:r>
            </a:p>
          </p:txBody>
        </p:sp>
        <p:sp>
          <p:nvSpPr>
            <p:cNvPr name="TextBox 4" id="4"/>
            <p:cNvSpPr txBox="true"/>
            <p:nvPr/>
          </p:nvSpPr>
          <p:spPr>
            <a:xfrm rot="0">
              <a:off x="0" y="7237564"/>
              <a:ext cx="20740121" cy="902547"/>
            </a:xfrm>
            <a:prstGeom prst="rect">
              <a:avLst/>
            </a:prstGeom>
          </p:spPr>
          <p:txBody>
            <a:bodyPr anchor="t" rtlCol="false" tIns="0" lIns="0" bIns="0" rIns="0">
              <a:spAutoFit/>
            </a:bodyPr>
            <a:lstStyle/>
            <a:p>
              <a:pPr algn="ctr">
                <a:lnSpc>
                  <a:spcPts val="5740"/>
                </a:lnSpc>
              </a:pPr>
              <a:r>
                <a:rPr lang="en-US" sz="4100">
                  <a:solidFill>
                    <a:srgbClr val="FFFAEF"/>
                  </a:solidFill>
                  <a:latin typeface="Clear Sans Regular"/>
                </a:rPr>
                <a:t>                                                                   Thuyết trình bởi Nhóm 11</a:t>
              </a:r>
            </a:p>
          </p:txBody>
        </p:sp>
        <p:sp>
          <p:nvSpPr>
            <p:cNvPr name="TextBox 5" id="5"/>
            <p:cNvSpPr txBox="true"/>
            <p:nvPr/>
          </p:nvSpPr>
          <p:spPr>
            <a:xfrm rot="0">
              <a:off x="0" y="-69779"/>
              <a:ext cx="20740121" cy="729615"/>
            </a:xfrm>
            <a:prstGeom prst="rect">
              <a:avLst/>
            </a:prstGeom>
          </p:spPr>
          <p:txBody>
            <a:bodyPr anchor="t" rtlCol="false" tIns="0" lIns="0" bIns="0" rIns="0">
              <a:spAutoFit/>
            </a:bodyPr>
            <a:lstStyle/>
            <a:p>
              <a:pPr algn="ctr">
                <a:lnSpc>
                  <a:spcPts val="4620"/>
                </a:lnSpc>
              </a:pPr>
            </a:p>
          </p:txBody>
        </p:sp>
      </p:grpSp>
      <p:pic>
        <p:nvPicPr>
          <p:cNvPr name="Picture 6" id="6"/>
          <p:cNvPicPr>
            <a:picLocks noChangeAspect="true"/>
          </p:cNvPicPr>
          <p:nvPr/>
        </p:nvPicPr>
        <p:blipFill>
          <a:blip r:embed="rId2"/>
          <a:srcRect l="64771" t="21970" r="0" b="0"/>
          <a:stretch>
            <a:fillRect/>
          </a:stretch>
        </p:blipFill>
        <p:spPr>
          <a:xfrm flipH="false" flipV="false" rot="5400000">
            <a:off x="2310738" y="4172522"/>
            <a:ext cx="3803740" cy="8425216"/>
          </a:xfrm>
          <a:prstGeom prst="rect">
            <a:avLst/>
          </a:prstGeom>
        </p:spPr>
      </p:pic>
      <p:grpSp>
        <p:nvGrpSpPr>
          <p:cNvPr name="Group 7" id="7"/>
          <p:cNvGrpSpPr/>
          <p:nvPr/>
        </p:nvGrpSpPr>
        <p:grpSpPr>
          <a:xfrm rot="0">
            <a:off x="1028700" y="1028700"/>
            <a:ext cx="367402" cy="346352"/>
            <a:chOff x="0" y="0"/>
            <a:chExt cx="489869" cy="461803"/>
          </a:xfrm>
        </p:grpSpPr>
        <p:sp>
          <p:nvSpPr>
            <p:cNvPr name="AutoShape 8" id="8"/>
            <p:cNvSpPr/>
            <p:nvPr/>
          </p:nvSpPr>
          <p:spPr>
            <a:xfrm rot="0">
              <a:off x="0" y="0"/>
              <a:ext cx="489869" cy="0"/>
            </a:xfrm>
            <a:prstGeom prst="line">
              <a:avLst/>
            </a:prstGeom>
            <a:ln cap="rnd" w="50800">
              <a:solidFill>
                <a:srgbClr val="FFFAEF"/>
              </a:solidFill>
              <a:prstDash val="solid"/>
              <a:headEnd type="none" len="sm" w="sm"/>
              <a:tailEnd type="none" len="sm" w="sm"/>
            </a:ln>
          </p:spPr>
        </p:sp>
        <p:sp>
          <p:nvSpPr>
            <p:cNvPr name="AutoShape 9" id="9"/>
            <p:cNvSpPr/>
            <p:nvPr/>
          </p:nvSpPr>
          <p:spPr>
            <a:xfrm rot="0">
              <a:off x="0" y="205275"/>
              <a:ext cx="489869" cy="0"/>
            </a:xfrm>
            <a:prstGeom prst="line">
              <a:avLst/>
            </a:prstGeom>
            <a:ln cap="rnd" w="50800">
              <a:solidFill>
                <a:srgbClr val="FFFAEF"/>
              </a:solidFill>
              <a:prstDash val="solid"/>
              <a:headEnd type="none" len="sm" w="sm"/>
              <a:tailEnd type="none" len="sm" w="sm"/>
            </a:ln>
          </p:spPr>
        </p:sp>
        <p:sp>
          <p:nvSpPr>
            <p:cNvPr name="AutoShape 10" id="10"/>
            <p:cNvSpPr/>
            <p:nvPr/>
          </p:nvSpPr>
          <p:spPr>
            <a:xfrm rot="0">
              <a:off x="0" y="410931"/>
              <a:ext cx="489869" cy="0"/>
            </a:xfrm>
            <a:prstGeom prst="line">
              <a:avLst/>
            </a:prstGeom>
            <a:ln cap="rnd" w="50800">
              <a:solidFill>
                <a:srgbClr val="FFFAEF"/>
              </a:solidFill>
              <a:prstDash val="solid"/>
              <a:headEnd type="none" len="sm" w="sm"/>
              <a:tailEnd type="none" len="sm" w="sm"/>
            </a:ln>
          </p:spPr>
        </p:sp>
      </p:grpSp>
      <p:grpSp>
        <p:nvGrpSpPr>
          <p:cNvPr name="Group 11" id="11"/>
          <p:cNvGrpSpPr/>
          <p:nvPr/>
        </p:nvGrpSpPr>
        <p:grpSpPr>
          <a:xfrm rot="0">
            <a:off x="16356600" y="9076225"/>
            <a:ext cx="902700" cy="182075"/>
            <a:chOff x="0" y="0"/>
            <a:chExt cx="2128209" cy="429260"/>
          </a:xfrm>
        </p:grpSpPr>
        <p:sp>
          <p:nvSpPr>
            <p:cNvPr name="Freeform 12" id="12"/>
            <p:cNvSpPr/>
            <p:nvPr/>
          </p:nvSpPr>
          <p:spPr>
            <a:xfrm flipH="false" flipV="false" rot="0">
              <a:off x="0" y="-5080"/>
              <a:ext cx="2128209" cy="434340"/>
            </a:xfrm>
            <a:custGeom>
              <a:avLst/>
              <a:gdLst/>
              <a:ahLst/>
              <a:cxnLst/>
              <a:rect r="r" b="b" t="t" l="l"/>
              <a:pathLst>
                <a:path h="434340" w="2128209">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name="Picture 13" id="13"/>
          <p:cNvPicPr>
            <a:picLocks noChangeAspect="true"/>
          </p:cNvPicPr>
          <p:nvPr/>
        </p:nvPicPr>
        <p:blipFill>
          <a:blip r:embed="rId3"/>
          <a:srcRect l="0" t="0" r="0" b="0"/>
          <a:stretch>
            <a:fillRect/>
          </a:stretch>
        </p:blipFill>
        <p:spPr>
          <a:xfrm flipH="false" flipV="false" rot="-7094170">
            <a:off x="14148180" y="-2590072"/>
            <a:ext cx="7036829" cy="7237544"/>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sp>
        <p:nvSpPr>
          <p:cNvPr name="Freeform 3" id="3"/>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9779" y="777143"/>
            <a:ext cx="8413435" cy="4763298"/>
          </a:xfrm>
          <a:custGeom>
            <a:avLst/>
            <a:gdLst/>
            <a:ahLst/>
            <a:cxnLst/>
            <a:rect r="r" b="b" t="t" l="l"/>
            <a:pathLst>
              <a:path h="4763298" w="8413435">
                <a:moveTo>
                  <a:pt x="0" y="0"/>
                </a:moveTo>
                <a:lnTo>
                  <a:pt x="8413435" y="0"/>
                </a:lnTo>
                <a:lnTo>
                  <a:pt x="8413435" y="4763298"/>
                </a:lnTo>
                <a:lnTo>
                  <a:pt x="0" y="4763298"/>
                </a:lnTo>
                <a:lnTo>
                  <a:pt x="0" y="0"/>
                </a:lnTo>
                <a:close/>
              </a:path>
            </a:pathLst>
          </a:custGeom>
          <a:blipFill>
            <a:blip r:embed="rId5"/>
            <a:stretch>
              <a:fillRect l="0" t="0" r="0" b="0"/>
            </a:stretch>
          </a:blipFill>
        </p:spPr>
      </p:sp>
      <p:sp>
        <p:nvSpPr>
          <p:cNvPr name="Freeform 5" id="5"/>
          <p:cNvSpPr/>
          <p:nvPr/>
        </p:nvSpPr>
        <p:spPr>
          <a:xfrm flipH="false" flipV="false" rot="0">
            <a:off x="11513434" y="2377706"/>
            <a:ext cx="1449378" cy="1227945"/>
          </a:xfrm>
          <a:custGeom>
            <a:avLst/>
            <a:gdLst/>
            <a:ahLst/>
            <a:cxnLst/>
            <a:rect r="r" b="b" t="t" l="l"/>
            <a:pathLst>
              <a:path h="1227945" w="1449378">
                <a:moveTo>
                  <a:pt x="0" y="0"/>
                </a:moveTo>
                <a:lnTo>
                  <a:pt x="1449378" y="0"/>
                </a:lnTo>
                <a:lnTo>
                  <a:pt x="1449378" y="1227945"/>
                </a:lnTo>
                <a:lnTo>
                  <a:pt x="0" y="1227945"/>
                </a:lnTo>
                <a:lnTo>
                  <a:pt x="0" y="0"/>
                </a:lnTo>
                <a:close/>
              </a:path>
            </a:pathLst>
          </a:custGeom>
          <a:blipFill>
            <a:blip r:embed="rId6"/>
            <a:stretch>
              <a:fillRect l="0" t="0" r="0" b="0"/>
            </a:stretch>
          </a:blipFill>
        </p:spPr>
      </p:sp>
      <p:sp>
        <p:nvSpPr>
          <p:cNvPr name="Freeform 6" id="6"/>
          <p:cNvSpPr/>
          <p:nvPr/>
        </p:nvSpPr>
        <p:spPr>
          <a:xfrm flipH="false" flipV="false" rot="0">
            <a:off x="2845700" y="5806222"/>
            <a:ext cx="12284144" cy="3818066"/>
          </a:xfrm>
          <a:custGeom>
            <a:avLst/>
            <a:gdLst/>
            <a:ahLst/>
            <a:cxnLst/>
            <a:rect r="r" b="b" t="t" l="l"/>
            <a:pathLst>
              <a:path h="3818066" w="12284144">
                <a:moveTo>
                  <a:pt x="0" y="0"/>
                </a:moveTo>
                <a:lnTo>
                  <a:pt x="12284144" y="0"/>
                </a:lnTo>
                <a:lnTo>
                  <a:pt x="12284144" y="3818066"/>
                </a:lnTo>
                <a:lnTo>
                  <a:pt x="0" y="3818066"/>
                </a:lnTo>
                <a:lnTo>
                  <a:pt x="0" y="0"/>
                </a:lnTo>
                <a:close/>
              </a:path>
            </a:pathLst>
          </a:custGeom>
          <a:blipFill>
            <a:blip r:embed="rId7"/>
            <a:stretch>
              <a:fillRect l="0" t="0" r="-3326" b="0"/>
            </a:stretch>
          </a:blipFill>
        </p:spPr>
      </p:sp>
      <p:sp>
        <p:nvSpPr>
          <p:cNvPr name="TextBox 7" id="7"/>
          <p:cNvSpPr txBox="true"/>
          <p:nvPr/>
        </p:nvSpPr>
        <p:spPr>
          <a:xfrm rot="0">
            <a:off x="229779" y="127538"/>
            <a:ext cx="2205633" cy="649605"/>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Times New Roman"/>
              </a:rPr>
              <a:t>5.Giỏ hàng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6060">
            <a:off x="12223434"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8937396">
            <a:off x="7972009" y="5738077"/>
            <a:ext cx="8964268" cy="8506586"/>
          </a:xfrm>
          <a:prstGeom prst="rect">
            <a:avLst/>
          </a:prstGeom>
        </p:spPr>
      </p:pic>
      <p:sp>
        <p:nvSpPr>
          <p:cNvPr name="Freeform 4" id="4"/>
          <p:cNvSpPr/>
          <p:nvPr/>
        </p:nvSpPr>
        <p:spPr>
          <a:xfrm flipH="false" flipV="false" rot="0">
            <a:off x="1275488" y="4027635"/>
            <a:ext cx="14267908" cy="2231731"/>
          </a:xfrm>
          <a:custGeom>
            <a:avLst/>
            <a:gdLst/>
            <a:ahLst/>
            <a:cxnLst/>
            <a:rect r="r" b="b" t="t" l="l"/>
            <a:pathLst>
              <a:path h="2231731" w="14267908">
                <a:moveTo>
                  <a:pt x="0" y="0"/>
                </a:moveTo>
                <a:lnTo>
                  <a:pt x="14267908" y="0"/>
                </a:lnTo>
                <a:lnTo>
                  <a:pt x="14267908" y="2231730"/>
                </a:lnTo>
                <a:lnTo>
                  <a:pt x="0" y="2231730"/>
                </a:lnTo>
                <a:lnTo>
                  <a:pt x="0" y="0"/>
                </a:lnTo>
                <a:close/>
              </a:path>
            </a:pathLst>
          </a:custGeom>
          <a:blipFill>
            <a:blip r:embed="rId5"/>
            <a:stretch>
              <a:fillRect l="0" t="0" r="0" b="0"/>
            </a:stretch>
          </a:blipFill>
        </p:spPr>
      </p:sp>
      <p:sp>
        <p:nvSpPr>
          <p:cNvPr name="Freeform 5" id="5"/>
          <p:cNvSpPr/>
          <p:nvPr/>
        </p:nvSpPr>
        <p:spPr>
          <a:xfrm flipH="false" flipV="false" rot="0">
            <a:off x="5486729" y="401072"/>
            <a:ext cx="4887624" cy="3139495"/>
          </a:xfrm>
          <a:custGeom>
            <a:avLst/>
            <a:gdLst/>
            <a:ahLst/>
            <a:cxnLst/>
            <a:rect r="r" b="b" t="t" l="l"/>
            <a:pathLst>
              <a:path h="3139495" w="4887624">
                <a:moveTo>
                  <a:pt x="0" y="0"/>
                </a:moveTo>
                <a:lnTo>
                  <a:pt x="4887624" y="0"/>
                </a:lnTo>
                <a:lnTo>
                  <a:pt x="4887624" y="3139496"/>
                </a:lnTo>
                <a:lnTo>
                  <a:pt x="0" y="3139496"/>
                </a:lnTo>
                <a:lnTo>
                  <a:pt x="0" y="0"/>
                </a:lnTo>
                <a:close/>
              </a:path>
            </a:pathLst>
          </a:custGeom>
          <a:blipFill>
            <a:blip r:embed="rId6"/>
            <a:stretch>
              <a:fillRect l="0" t="0" r="0" b="0"/>
            </a:stretch>
          </a:blipFill>
        </p:spPr>
      </p:sp>
      <p:sp>
        <p:nvSpPr>
          <p:cNvPr name="Freeform 6" id="6"/>
          <p:cNvSpPr/>
          <p:nvPr/>
        </p:nvSpPr>
        <p:spPr>
          <a:xfrm flipH="false" flipV="false" rot="0">
            <a:off x="2173824" y="7029302"/>
            <a:ext cx="12516322" cy="2074583"/>
          </a:xfrm>
          <a:custGeom>
            <a:avLst/>
            <a:gdLst/>
            <a:ahLst/>
            <a:cxnLst/>
            <a:rect r="r" b="b" t="t" l="l"/>
            <a:pathLst>
              <a:path h="2074583" w="12516322">
                <a:moveTo>
                  <a:pt x="0" y="0"/>
                </a:moveTo>
                <a:lnTo>
                  <a:pt x="12516321" y="0"/>
                </a:lnTo>
                <a:lnTo>
                  <a:pt x="12516321" y="2074583"/>
                </a:lnTo>
                <a:lnTo>
                  <a:pt x="0" y="2074583"/>
                </a:lnTo>
                <a:lnTo>
                  <a:pt x="0" y="0"/>
                </a:lnTo>
                <a:close/>
              </a:path>
            </a:pathLst>
          </a:custGeom>
          <a:blipFill>
            <a:blip r:embed="rId7"/>
            <a:stretch>
              <a:fillRect l="0" t="0" r="0" b="0"/>
            </a:stretch>
          </a:blipFill>
        </p:spPr>
      </p:sp>
      <p:sp>
        <p:nvSpPr>
          <p:cNvPr name="TextBox 7" id="7"/>
          <p:cNvSpPr txBox="true"/>
          <p:nvPr/>
        </p:nvSpPr>
        <p:spPr>
          <a:xfrm rot="0">
            <a:off x="0" y="151573"/>
            <a:ext cx="2376770" cy="649605"/>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Times New Roman"/>
              </a:rPr>
              <a:t>6.My order</a:t>
            </a:r>
          </a:p>
        </p:txBody>
      </p:sp>
      <p:sp>
        <p:nvSpPr>
          <p:cNvPr name="TextBox 8" id="8"/>
          <p:cNvSpPr txBox="true"/>
          <p:nvPr/>
        </p:nvSpPr>
        <p:spPr>
          <a:xfrm rot="0">
            <a:off x="8162427" y="2673180"/>
            <a:ext cx="539115" cy="582930"/>
          </a:xfrm>
          <a:prstGeom prst="rect">
            <a:avLst/>
          </a:prstGeom>
        </p:spPr>
        <p:txBody>
          <a:bodyPr anchor="t" rtlCol="false" tIns="0" lIns="0" bIns="0" rIns="0">
            <a:spAutoFit/>
          </a:bodyPr>
          <a:lstStyle/>
          <a:p>
            <a:pPr algn="ctr">
              <a:lnSpc>
                <a:spcPts val="4680"/>
              </a:lnSpc>
              <a:spcBef>
                <a:spcPct val="0"/>
              </a:spcBef>
            </a:pPr>
            <a:r>
              <a:rPr lang="en-US" sz="3600">
                <a:solidFill>
                  <a:srgbClr val="D10013"/>
                </a:solidFill>
                <a:latin typeface="Baloo"/>
              </a:rPr>
              <a:t>&lt;--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6060">
            <a:off x="12223434"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8937396">
            <a:off x="7972009" y="5738077"/>
            <a:ext cx="8964268" cy="8506586"/>
          </a:xfrm>
          <a:prstGeom prst="rect">
            <a:avLst/>
          </a:prstGeom>
        </p:spPr>
      </p:pic>
      <p:sp>
        <p:nvSpPr>
          <p:cNvPr name="Freeform 4" id="4"/>
          <p:cNvSpPr/>
          <p:nvPr/>
        </p:nvSpPr>
        <p:spPr>
          <a:xfrm flipH="false" flipV="false" rot="0">
            <a:off x="680655" y="1028700"/>
            <a:ext cx="8096119" cy="6279469"/>
          </a:xfrm>
          <a:custGeom>
            <a:avLst/>
            <a:gdLst/>
            <a:ahLst/>
            <a:cxnLst/>
            <a:rect r="r" b="b" t="t" l="l"/>
            <a:pathLst>
              <a:path h="6279469" w="8096119">
                <a:moveTo>
                  <a:pt x="0" y="0"/>
                </a:moveTo>
                <a:lnTo>
                  <a:pt x="8096119" y="0"/>
                </a:lnTo>
                <a:lnTo>
                  <a:pt x="8096119" y="6279469"/>
                </a:lnTo>
                <a:lnTo>
                  <a:pt x="0" y="6279469"/>
                </a:lnTo>
                <a:lnTo>
                  <a:pt x="0" y="0"/>
                </a:lnTo>
                <a:close/>
              </a:path>
            </a:pathLst>
          </a:custGeom>
          <a:blipFill>
            <a:blip r:embed="rId5"/>
            <a:stretch>
              <a:fillRect l="0" t="0" r="0" b="0"/>
            </a:stretch>
          </a:blipFill>
        </p:spPr>
      </p:sp>
      <p:sp>
        <p:nvSpPr>
          <p:cNvPr name="TextBox 5" id="5"/>
          <p:cNvSpPr txBox="true"/>
          <p:nvPr/>
        </p:nvSpPr>
        <p:spPr>
          <a:xfrm rot="0">
            <a:off x="19050" y="63471"/>
            <a:ext cx="2452926" cy="649605"/>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Times New Roman"/>
              </a:rPr>
              <a:t>7. MyProfile</a:t>
            </a:r>
          </a:p>
        </p:txBody>
      </p:sp>
      <p:sp>
        <p:nvSpPr>
          <p:cNvPr name="TextBox 6" id="6"/>
          <p:cNvSpPr txBox="true"/>
          <p:nvPr/>
        </p:nvSpPr>
        <p:spPr>
          <a:xfrm rot="0">
            <a:off x="9144000" y="2603432"/>
            <a:ext cx="7725846" cy="1240155"/>
          </a:xfrm>
          <a:prstGeom prst="rect">
            <a:avLst/>
          </a:prstGeom>
        </p:spPr>
        <p:txBody>
          <a:bodyPr anchor="t" rtlCol="false" tIns="0" lIns="0" bIns="0" rIns="0">
            <a:spAutoFit/>
          </a:bodyPr>
          <a:lstStyle/>
          <a:p>
            <a:pPr algn="ctr">
              <a:lnSpc>
                <a:spcPts val="4680"/>
              </a:lnSpc>
            </a:pPr>
            <a:r>
              <a:rPr lang="en-US" sz="3600">
                <a:solidFill>
                  <a:srgbClr val="000000"/>
                </a:solidFill>
                <a:latin typeface="Times New Roman"/>
              </a:rPr>
              <a:t>-Khách hàng có thể thay đổi username,</a:t>
            </a:r>
          </a:p>
          <a:p>
            <a:pPr algn="ctr">
              <a:lnSpc>
                <a:spcPts val="4680"/>
              </a:lnSpc>
              <a:spcBef>
                <a:spcPct val="0"/>
              </a:spcBef>
            </a:pPr>
            <a:r>
              <a:rPr lang="en-US" sz="3600">
                <a:solidFill>
                  <a:srgbClr val="000000"/>
                </a:solidFill>
                <a:latin typeface="Times New Roman"/>
              </a:rPr>
              <a:t>password,sdt, email của mình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781681">
            <a:off x="3731731" y="4683918"/>
            <a:ext cx="9133702" cy="8617511"/>
          </a:xfrm>
          <a:prstGeom prst="rect">
            <a:avLst/>
          </a:prstGeom>
        </p:spPr>
      </p:pic>
      <p:sp>
        <p:nvSpPr>
          <p:cNvPr name="Freeform 3" id="3"/>
          <p:cNvSpPr/>
          <p:nvPr/>
        </p:nvSpPr>
        <p:spPr>
          <a:xfrm flipH="false" flipV="false" rot="5820624">
            <a:off x="15002013" y="-2107964"/>
            <a:ext cx="4514573" cy="5305588"/>
          </a:xfrm>
          <a:custGeom>
            <a:avLst/>
            <a:gdLst/>
            <a:ahLst/>
            <a:cxnLst/>
            <a:rect r="r" b="b" t="t" l="l"/>
            <a:pathLst>
              <a:path h="5305588" w="4514573">
                <a:moveTo>
                  <a:pt x="0" y="0"/>
                </a:moveTo>
                <a:lnTo>
                  <a:pt x="4514574" y="0"/>
                </a:lnTo>
                <a:lnTo>
                  <a:pt x="4514574" y="5305588"/>
                </a:lnTo>
                <a:lnTo>
                  <a:pt x="0" y="5305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15389" y="1898347"/>
            <a:ext cx="13457222" cy="6490306"/>
          </a:xfrm>
          <a:custGeom>
            <a:avLst/>
            <a:gdLst/>
            <a:ahLst/>
            <a:cxnLst/>
            <a:rect r="r" b="b" t="t" l="l"/>
            <a:pathLst>
              <a:path h="6490306" w="13457222">
                <a:moveTo>
                  <a:pt x="0" y="0"/>
                </a:moveTo>
                <a:lnTo>
                  <a:pt x="13457222" y="0"/>
                </a:lnTo>
                <a:lnTo>
                  <a:pt x="13457222" y="6490306"/>
                </a:lnTo>
                <a:lnTo>
                  <a:pt x="0" y="6490306"/>
                </a:lnTo>
                <a:lnTo>
                  <a:pt x="0" y="0"/>
                </a:lnTo>
                <a:close/>
              </a:path>
            </a:pathLst>
          </a:custGeom>
          <a:blipFill>
            <a:blip r:embed="rId5"/>
            <a:stretch>
              <a:fillRect l="0" t="0" r="0" b="0"/>
            </a:stretch>
          </a:blipFill>
        </p:spPr>
      </p:sp>
      <p:sp>
        <p:nvSpPr>
          <p:cNvPr name="TextBox 5" id="5"/>
          <p:cNvSpPr txBox="true"/>
          <p:nvPr/>
        </p:nvSpPr>
        <p:spPr>
          <a:xfrm rot="0">
            <a:off x="0" y="167640"/>
            <a:ext cx="3870996" cy="649605"/>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Times New Roman"/>
              </a:rPr>
              <a:t>8.Giao diện Admin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10800000">
            <a:off x="0" y="-32502"/>
            <a:ext cx="3468258" cy="3089052"/>
          </a:xfrm>
          <a:prstGeom prst="rect">
            <a:avLst/>
          </a:prstGeom>
        </p:spPr>
      </p:pic>
      <p:pic>
        <p:nvPicPr>
          <p:cNvPr name="Picture 3" id="3"/>
          <p:cNvPicPr>
            <a:picLocks noChangeAspect="true"/>
          </p:cNvPicPr>
          <p:nvPr/>
        </p:nvPicPr>
        <p:blipFill>
          <a:blip r:embed="rId3"/>
          <a:srcRect l="70477" t="23497" r="0" b="0"/>
          <a:stretch>
            <a:fillRect/>
          </a:stretch>
        </p:blipFill>
        <p:spPr>
          <a:xfrm flipH="true" flipV="false" rot="-5400000">
            <a:off x="12514025" y="4513025"/>
            <a:ext cx="3215480" cy="8332470"/>
          </a:xfrm>
          <a:prstGeom prst="rect">
            <a:avLst/>
          </a:prstGeom>
        </p:spPr>
      </p:pic>
      <p:sp>
        <p:nvSpPr>
          <p:cNvPr name="Freeform 4" id="4"/>
          <p:cNvSpPr/>
          <p:nvPr/>
        </p:nvSpPr>
        <p:spPr>
          <a:xfrm flipH="false" flipV="false" rot="0">
            <a:off x="2415389" y="1922878"/>
            <a:ext cx="13457222" cy="6441243"/>
          </a:xfrm>
          <a:custGeom>
            <a:avLst/>
            <a:gdLst/>
            <a:ahLst/>
            <a:cxnLst/>
            <a:rect r="r" b="b" t="t" l="l"/>
            <a:pathLst>
              <a:path h="6441243" w="13457222">
                <a:moveTo>
                  <a:pt x="0" y="0"/>
                </a:moveTo>
                <a:lnTo>
                  <a:pt x="13457222" y="0"/>
                </a:lnTo>
                <a:lnTo>
                  <a:pt x="13457222" y="6441244"/>
                </a:lnTo>
                <a:lnTo>
                  <a:pt x="0" y="6441244"/>
                </a:lnTo>
                <a:lnTo>
                  <a:pt x="0" y="0"/>
                </a:lnTo>
                <a:close/>
              </a:path>
            </a:pathLst>
          </a:custGeom>
          <a:blipFill>
            <a:blip r:embed="rId4"/>
            <a:stretch>
              <a:fillRect l="0" t="0" r="0" b="0"/>
            </a:stretch>
          </a:blipFill>
        </p:spPr>
      </p:sp>
      <p:sp>
        <p:nvSpPr>
          <p:cNvPr name="TextBox 5" id="5"/>
          <p:cNvSpPr txBox="true"/>
          <p:nvPr/>
        </p:nvSpPr>
        <p:spPr>
          <a:xfrm rot="0">
            <a:off x="0" y="111541"/>
            <a:ext cx="2452926" cy="649605"/>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Times New Roman"/>
              </a:rPr>
              <a:t>9.Category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sp>
        <p:nvSpPr>
          <p:cNvPr name="Freeform 2" id="2"/>
          <p:cNvSpPr/>
          <p:nvPr/>
        </p:nvSpPr>
        <p:spPr>
          <a:xfrm flipH="false" flipV="false" rot="1012461">
            <a:off x="6757143" y="499975"/>
            <a:ext cx="9508910" cy="9841045"/>
          </a:xfrm>
          <a:custGeom>
            <a:avLst/>
            <a:gdLst/>
            <a:ahLst/>
            <a:cxnLst/>
            <a:rect r="r" b="b" t="t" l="l"/>
            <a:pathLst>
              <a:path h="9841045" w="9508910">
                <a:moveTo>
                  <a:pt x="0" y="0"/>
                </a:moveTo>
                <a:lnTo>
                  <a:pt x="9508910" y="0"/>
                </a:lnTo>
                <a:lnTo>
                  <a:pt x="9508910" y="9841045"/>
                </a:lnTo>
                <a:lnTo>
                  <a:pt x="0" y="9841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64034" b="46739"/>
          <a:stretch>
            <a:fillRect/>
          </a:stretch>
        </p:blipFill>
        <p:spPr>
          <a:xfrm flipH="true" flipV="false" rot="-5400000">
            <a:off x="1041561" y="-1041561"/>
            <a:ext cx="4331879" cy="6415001"/>
          </a:xfrm>
          <a:prstGeom prst="rect">
            <a:avLst/>
          </a:prstGeom>
        </p:spPr>
      </p:pic>
      <p:sp>
        <p:nvSpPr>
          <p:cNvPr name="Freeform 4" id="4"/>
          <p:cNvSpPr/>
          <p:nvPr/>
        </p:nvSpPr>
        <p:spPr>
          <a:xfrm flipH="false" flipV="false" rot="0">
            <a:off x="2415389" y="1908860"/>
            <a:ext cx="13457222" cy="6469279"/>
          </a:xfrm>
          <a:custGeom>
            <a:avLst/>
            <a:gdLst/>
            <a:ahLst/>
            <a:cxnLst/>
            <a:rect r="r" b="b" t="t" l="l"/>
            <a:pathLst>
              <a:path h="6469279" w="13457222">
                <a:moveTo>
                  <a:pt x="0" y="0"/>
                </a:moveTo>
                <a:lnTo>
                  <a:pt x="13457222" y="0"/>
                </a:lnTo>
                <a:lnTo>
                  <a:pt x="13457222" y="6469280"/>
                </a:lnTo>
                <a:lnTo>
                  <a:pt x="0" y="6469280"/>
                </a:lnTo>
                <a:lnTo>
                  <a:pt x="0" y="0"/>
                </a:lnTo>
                <a:close/>
              </a:path>
            </a:pathLst>
          </a:custGeom>
          <a:blipFill>
            <a:blip r:embed="rId5"/>
            <a:stretch>
              <a:fillRect l="0" t="0" r="0" b="0"/>
            </a:stretch>
          </a:blipFill>
        </p:spPr>
      </p:sp>
      <p:sp>
        <p:nvSpPr>
          <p:cNvPr name="TextBox 5" id="5"/>
          <p:cNvSpPr txBox="true"/>
          <p:nvPr/>
        </p:nvSpPr>
        <p:spPr>
          <a:xfrm rot="0">
            <a:off x="0" y="111541"/>
            <a:ext cx="2452926" cy="649605"/>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Times New Roman"/>
              </a:rPr>
              <a:t>10.Product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10090262">
            <a:off x="-2969613" y="5441607"/>
            <a:ext cx="8774007" cy="7633386"/>
          </a:xfrm>
          <a:custGeom>
            <a:avLst/>
            <a:gdLst/>
            <a:ahLst/>
            <a:cxnLst/>
            <a:rect r="r" b="b" t="t" l="l"/>
            <a:pathLst>
              <a:path h="7633386" w="8774007">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7127" y="865673"/>
            <a:ext cx="9044784" cy="4277827"/>
          </a:xfrm>
          <a:custGeom>
            <a:avLst/>
            <a:gdLst/>
            <a:ahLst/>
            <a:cxnLst/>
            <a:rect r="r" b="b" t="t" l="l"/>
            <a:pathLst>
              <a:path h="4277827" w="9044784">
                <a:moveTo>
                  <a:pt x="0" y="0"/>
                </a:moveTo>
                <a:lnTo>
                  <a:pt x="9044784" y="0"/>
                </a:lnTo>
                <a:lnTo>
                  <a:pt x="9044784" y="4277827"/>
                </a:lnTo>
                <a:lnTo>
                  <a:pt x="0" y="4277827"/>
                </a:lnTo>
                <a:lnTo>
                  <a:pt x="0" y="0"/>
                </a:lnTo>
                <a:close/>
              </a:path>
            </a:pathLst>
          </a:custGeom>
          <a:blipFill>
            <a:blip r:embed="rId4"/>
            <a:stretch>
              <a:fillRect l="0" t="0" r="0" b="0"/>
            </a:stretch>
          </a:blipFill>
        </p:spPr>
      </p:sp>
      <p:sp>
        <p:nvSpPr>
          <p:cNvPr name="Freeform 4" id="4"/>
          <p:cNvSpPr/>
          <p:nvPr/>
        </p:nvSpPr>
        <p:spPr>
          <a:xfrm flipH="false" flipV="false" rot="0">
            <a:off x="7648911" y="5570408"/>
            <a:ext cx="9351375" cy="4384027"/>
          </a:xfrm>
          <a:custGeom>
            <a:avLst/>
            <a:gdLst/>
            <a:ahLst/>
            <a:cxnLst/>
            <a:rect r="r" b="b" t="t" l="l"/>
            <a:pathLst>
              <a:path h="4384027" w="9351375">
                <a:moveTo>
                  <a:pt x="0" y="0"/>
                </a:moveTo>
                <a:lnTo>
                  <a:pt x="9351375" y="0"/>
                </a:lnTo>
                <a:lnTo>
                  <a:pt x="9351375" y="4384027"/>
                </a:lnTo>
                <a:lnTo>
                  <a:pt x="0" y="4384027"/>
                </a:lnTo>
                <a:lnTo>
                  <a:pt x="0" y="0"/>
                </a:lnTo>
                <a:close/>
              </a:path>
            </a:pathLst>
          </a:custGeom>
          <a:blipFill>
            <a:blip r:embed="rId5"/>
            <a:stretch>
              <a:fillRect l="0" t="0" r="0" b="0"/>
            </a:stretch>
          </a:blipFill>
        </p:spPr>
      </p:sp>
      <p:sp>
        <p:nvSpPr>
          <p:cNvPr name="TextBox 5" id="5"/>
          <p:cNvSpPr txBox="true"/>
          <p:nvPr/>
        </p:nvSpPr>
        <p:spPr>
          <a:xfrm rot="0">
            <a:off x="0" y="111541"/>
            <a:ext cx="2452926" cy="649605"/>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Times New Roman"/>
              </a:rPr>
              <a:t>11. Order</a:t>
            </a:r>
          </a:p>
        </p:txBody>
      </p:sp>
      <p:sp>
        <p:nvSpPr>
          <p:cNvPr name="TextBox 6" id="6"/>
          <p:cNvSpPr txBox="true"/>
          <p:nvPr/>
        </p:nvSpPr>
        <p:spPr>
          <a:xfrm rot="0">
            <a:off x="10321235" y="942975"/>
            <a:ext cx="6679051" cy="2906395"/>
          </a:xfrm>
          <a:prstGeom prst="rect">
            <a:avLst/>
          </a:prstGeom>
        </p:spPr>
        <p:txBody>
          <a:bodyPr anchor="t" rtlCol="false" tIns="0" lIns="0" bIns="0" rIns="0">
            <a:spAutoFit/>
          </a:bodyPr>
          <a:lstStyle/>
          <a:p>
            <a:pPr algn="ctr">
              <a:lnSpc>
                <a:spcPts val="3770"/>
              </a:lnSpc>
              <a:spcBef>
                <a:spcPct val="0"/>
              </a:spcBef>
            </a:pPr>
            <a:r>
              <a:rPr lang="en-US" sz="2900">
                <a:solidFill>
                  <a:srgbClr val="000000"/>
                </a:solidFill>
                <a:latin typeface="Times New Roman"/>
              </a:rPr>
              <a:t>-Phần order này thì admin sẽ xem được các đơn hàng, lịch sử của khách hàng yêu cầu mua sản phẩm và thanh toán, khi admin bấm vào chấp thuận thì cột trang thái sẽ chuyển qua "Hoàn tất" là đã duyệt thành công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0">
            <a:off x="1315086" y="864818"/>
            <a:ext cx="7339367" cy="2934148"/>
          </a:xfrm>
          <a:custGeom>
            <a:avLst/>
            <a:gdLst/>
            <a:ahLst/>
            <a:cxnLst/>
            <a:rect r="r" b="b" t="t" l="l"/>
            <a:pathLst>
              <a:path h="2934148" w="7339367">
                <a:moveTo>
                  <a:pt x="0" y="0"/>
                </a:moveTo>
                <a:lnTo>
                  <a:pt x="7339367" y="0"/>
                </a:lnTo>
                <a:lnTo>
                  <a:pt x="7339367" y="2934147"/>
                </a:lnTo>
                <a:lnTo>
                  <a:pt x="0" y="2934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201884" y="6886423"/>
            <a:ext cx="7452569" cy="2979404"/>
          </a:xfrm>
          <a:custGeom>
            <a:avLst/>
            <a:gdLst/>
            <a:ahLst/>
            <a:cxnLst/>
            <a:rect r="r" b="b" t="t" l="l"/>
            <a:pathLst>
              <a:path h="2979404" w="7452569">
                <a:moveTo>
                  <a:pt x="7452569" y="0"/>
                </a:moveTo>
                <a:lnTo>
                  <a:pt x="0" y="0"/>
                </a:lnTo>
                <a:lnTo>
                  <a:pt x="0" y="2979404"/>
                </a:lnTo>
                <a:lnTo>
                  <a:pt x="7452569" y="2979404"/>
                </a:lnTo>
                <a:lnTo>
                  <a:pt x="7452569"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2320369">
            <a:off x="11716879" y="2860634"/>
            <a:ext cx="10343361" cy="9124746"/>
          </a:xfrm>
          <a:prstGeom prst="rect">
            <a:avLst/>
          </a:prstGeom>
        </p:spPr>
      </p:pic>
      <p:sp>
        <p:nvSpPr>
          <p:cNvPr name="Freeform 5" id="5"/>
          <p:cNvSpPr/>
          <p:nvPr/>
        </p:nvSpPr>
        <p:spPr>
          <a:xfrm flipH="false" flipV="false" rot="0">
            <a:off x="3829723" y="4668375"/>
            <a:ext cx="9649461" cy="4836282"/>
          </a:xfrm>
          <a:custGeom>
            <a:avLst/>
            <a:gdLst/>
            <a:ahLst/>
            <a:cxnLst/>
            <a:rect r="r" b="b" t="t" l="l"/>
            <a:pathLst>
              <a:path h="4836282" w="9649461">
                <a:moveTo>
                  <a:pt x="0" y="0"/>
                </a:moveTo>
                <a:lnTo>
                  <a:pt x="9649460" y="0"/>
                </a:lnTo>
                <a:lnTo>
                  <a:pt x="9649460" y="4836282"/>
                </a:lnTo>
                <a:lnTo>
                  <a:pt x="0" y="4836282"/>
                </a:lnTo>
                <a:lnTo>
                  <a:pt x="0" y="0"/>
                </a:lnTo>
                <a:close/>
              </a:path>
            </a:pathLst>
          </a:custGeom>
          <a:blipFill>
            <a:blip r:embed="rId5"/>
            <a:stretch>
              <a:fillRect l="0" t="0" r="0" b="0"/>
            </a:stretch>
          </a:blipFill>
        </p:spPr>
      </p:sp>
      <p:sp>
        <p:nvSpPr>
          <p:cNvPr name="Freeform 6" id="6"/>
          <p:cNvSpPr/>
          <p:nvPr/>
        </p:nvSpPr>
        <p:spPr>
          <a:xfrm flipH="false" flipV="false" rot="0">
            <a:off x="1569251" y="1028700"/>
            <a:ext cx="14170404" cy="3248992"/>
          </a:xfrm>
          <a:custGeom>
            <a:avLst/>
            <a:gdLst/>
            <a:ahLst/>
            <a:cxnLst/>
            <a:rect r="r" b="b" t="t" l="l"/>
            <a:pathLst>
              <a:path h="3248992" w="14170404">
                <a:moveTo>
                  <a:pt x="0" y="0"/>
                </a:moveTo>
                <a:lnTo>
                  <a:pt x="14170404" y="0"/>
                </a:lnTo>
                <a:lnTo>
                  <a:pt x="14170404" y="3248992"/>
                </a:lnTo>
                <a:lnTo>
                  <a:pt x="0" y="3248992"/>
                </a:lnTo>
                <a:lnTo>
                  <a:pt x="0" y="0"/>
                </a:lnTo>
                <a:close/>
              </a:path>
            </a:pathLst>
          </a:custGeom>
          <a:blipFill>
            <a:blip r:embed="rId6"/>
            <a:stretch>
              <a:fillRect l="0" t="0" r="0" b="0"/>
            </a:stretch>
          </a:blipFill>
        </p:spPr>
      </p:sp>
      <p:sp>
        <p:nvSpPr>
          <p:cNvPr name="TextBox 7" id="7"/>
          <p:cNvSpPr txBox="true"/>
          <p:nvPr/>
        </p:nvSpPr>
        <p:spPr>
          <a:xfrm rot="0">
            <a:off x="0" y="111541"/>
            <a:ext cx="2549066" cy="649605"/>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Times New Roman"/>
              </a:rPr>
              <a:t>12.Customer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1028700" y="4596181"/>
            <a:ext cx="7074427" cy="1042035"/>
          </a:xfrm>
          <a:prstGeom prst="rect">
            <a:avLst/>
          </a:prstGeom>
        </p:spPr>
        <p:txBody>
          <a:bodyPr anchor="t" rtlCol="false" tIns="0" lIns="0" bIns="0" rIns="0">
            <a:spAutoFit/>
          </a:bodyPr>
          <a:lstStyle/>
          <a:p>
            <a:pPr>
              <a:lnSpc>
                <a:spcPts val="8280"/>
              </a:lnSpc>
            </a:pPr>
            <a:r>
              <a:rPr lang="en-US" sz="6900">
                <a:solidFill>
                  <a:srgbClr val="000000"/>
                </a:solidFill>
                <a:latin typeface="Baloo"/>
              </a:rPr>
              <a:t>Nguồn tham khảo</a:t>
            </a:r>
          </a:p>
        </p:txBody>
      </p:sp>
      <p:grpSp>
        <p:nvGrpSpPr>
          <p:cNvPr name="Group 3" id="3"/>
          <p:cNvGrpSpPr/>
          <p:nvPr/>
        </p:nvGrpSpPr>
        <p:grpSpPr>
          <a:xfrm rot="0">
            <a:off x="9457074" y="3993037"/>
            <a:ext cx="7519469" cy="593619"/>
            <a:chOff x="0" y="0"/>
            <a:chExt cx="10025959" cy="791492"/>
          </a:xfrm>
        </p:grpSpPr>
        <p:sp>
          <p:nvSpPr>
            <p:cNvPr name="TextBox 4" id="4"/>
            <p:cNvSpPr txBox="true"/>
            <p:nvPr/>
          </p:nvSpPr>
          <p:spPr>
            <a:xfrm rot="0">
              <a:off x="1211311" y="262396"/>
              <a:ext cx="8814647" cy="536998"/>
            </a:xfrm>
            <a:prstGeom prst="rect">
              <a:avLst/>
            </a:prstGeom>
          </p:spPr>
          <p:txBody>
            <a:bodyPr anchor="t" rtlCol="false" tIns="0" lIns="0" bIns="0" rIns="0">
              <a:spAutoFit/>
            </a:bodyPr>
            <a:lstStyle/>
            <a:p>
              <a:pPr>
                <a:lnSpc>
                  <a:spcPts val="3380"/>
                </a:lnSpc>
              </a:pPr>
              <a:r>
                <a:rPr lang="en-US" sz="2600">
                  <a:solidFill>
                    <a:srgbClr val="000000"/>
                  </a:solidFill>
                  <a:latin typeface="Clear Sans Regular"/>
                </a:rPr>
                <a:t>MERN stack</a:t>
              </a:r>
            </a:p>
          </p:txBody>
        </p:sp>
        <p:sp>
          <p:nvSpPr>
            <p:cNvPr name="TextBox 5" id="5"/>
            <p:cNvSpPr txBox="true"/>
            <p:nvPr/>
          </p:nvSpPr>
          <p:spPr>
            <a:xfrm rot="0">
              <a:off x="0" y="-46002"/>
              <a:ext cx="998212" cy="769620"/>
            </a:xfrm>
            <a:prstGeom prst="rect">
              <a:avLst/>
            </a:prstGeom>
          </p:spPr>
          <p:txBody>
            <a:bodyPr anchor="t" rtlCol="false" tIns="0" lIns="0" bIns="0" rIns="0">
              <a:spAutoFit/>
            </a:bodyPr>
            <a:lstStyle/>
            <a:p>
              <a:pPr>
                <a:lnSpc>
                  <a:spcPts val="4680"/>
                </a:lnSpc>
              </a:pPr>
              <a:r>
                <a:rPr lang="en-US" sz="3600">
                  <a:solidFill>
                    <a:srgbClr val="000000"/>
                  </a:solidFill>
                  <a:latin typeface="Baloo"/>
                </a:rPr>
                <a:t>01</a:t>
              </a:r>
            </a:p>
          </p:txBody>
        </p:sp>
      </p:grpSp>
      <p:grpSp>
        <p:nvGrpSpPr>
          <p:cNvPr name="Group 6" id="6"/>
          <p:cNvGrpSpPr/>
          <p:nvPr/>
        </p:nvGrpSpPr>
        <p:grpSpPr>
          <a:xfrm rot="0">
            <a:off x="9457074" y="5232028"/>
            <a:ext cx="7519469" cy="812377"/>
            <a:chOff x="0" y="0"/>
            <a:chExt cx="10025959" cy="1083169"/>
          </a:xfrm>
        </p:grpSpPr>
        <p:sp>
          <p:nvSpPr>
            <p:cNvPr name="TextBox 7" id="7"/>
            <p:cNvSpPr txBox="true"/>
            <p:nvPr/>
          </p:nvSpPr>
          <p:spPr>
            <a:xfrm rot="0">
              <a:off x="1211311" y="-17427"/>
              <a:ext cx="8814647" cy="1108498"/>
            </a:xfrm>
            <a:prstGeom prst="rect">
              <a:avLst/>
            </a:prstGeom>
          </p:spPr>
          <p:txBody>
            <a:bodyPr anchor="t" rtlCol="false" tIns="0" lIns="0" bIns="0" rIns="0">
              <a:spAutoFit/>
            </a:bodyPr>
            <a:lstStyle/>
            <a:p>
              <a:pPr>
                <a:lnSpc>
                  <a:spcPts val="3380"/>
                </a:lnSpc>
              </a:pPr>
              <a:r>
                <a:rPr lang="en-US" sz="2600">
                  <a:solidFill>
                    <a:srgbClr val="000000"/>
                  </a:solidFill>
                  <a:latin typeface="Clear Sans Regular"/>
                </a:rPr>
                <a:t>Các ví dụ trên google, giao diện material, Youtube,...</a:t>
              </a:r>
            </a:p>
          </p:txBody>
        </p:sp>
        <p:sp>
          <p:nvSpPr>
            <p:cNvPr name="TextBox 8" id="8"/>
            <p:cNvSpPr txBox="true"/>
            <p:nvPr/>
          </p:nvSpPr>
          <p:spPr>
            <a:xfrm rot="0">
              <a:off x="0" y="-40075"/>
              <a:ext cx="998212" cy="769620"/>
            </a:xfrm>
            <a:prstGeom prst="rect">
              <a:avLst/>
            </a:prstGeom>
          </p:spPr>
          <p:txBody>
            <a:bodyPr anchor="t" rtlCol="false" tIns="0" lIns="0" bIns="0" rIns="0">
              <a:spAutoFit/>
            </a:bodyPr>
            <a:lstStyle/>
            <a:p>
              <a:pPr>
                <a:lnSpc>
                  <a:spcPts val="4680"/>
                </a:lnSpc>
              </a:pPr>
              <a:r>
                <a:rPr lang="en-US" sz="3600">
                  <a:solidFill>
                    <a:srgbClr val="000000"/>
                  </a:solidFill>
                  <a:latin typeface="Baloo"/>
                </a:rPr>
                <a:t>02</a:t>
              </a:r>
            </a:p>
          </p:txBody>
        </p:sp>
      </p:grpSp>
      <p:sp>
        <p:nvSpPr>
          <p:cNvPr name="TextBox 9" id="9"/>
          <p:cNvSpPr txBox="true"/>
          <p:nvPr/>
        </p:nvSpPr>
        <p:spPr>
          <a:xfrm rot="0">
            <a:off x="10509768" y="4936173"/>
            <a:ext cx="6610985" cy="405130"/>
          </a:xfrm>
          <a:prstGeom prst="rect">
            <a:avLst/>
          </a:prstGeom>
        </p:spPr>
        <p:txBody>
          <a:bodyPr anchor="t" rtlCol="false" tIns="0" lIns="0" bIns="0" rIns="0">
            <a:spAutoFit/>
          </a:bodyPr>
          <a:lstStyle/>
          <a:p>
            <a:pPr>
              <a:lnSpc>
                <a:spcPts val="3380"/>
              </a:lnSpc>
            </a:pPr>
          </a:p>
        </p:txBody>
      </p:sp>
      <p:sp>
        <p:nvSpPr>
          <p:cNvPr name="TextBox 10" id="10"/>
          <p:cNvSpPr txBox="true"/>
          <p:nvPr/>
        </p:nvSpPr>
        <p:spPr>
          <a:xfrm rot="0">
            <a:off x="10509768" y="7972479"/>
            <a:ext cx="6610985" cy="405130"/>
          </a:xfrm>
          <a:prstGeom prst="rect">
            <a:avLst/>
          </a:prstGeom>
        </p:spPr>
        <p:txBody>
          <a:bodyPr anchor="t" rtlCol="false" tIns="0" lIns="0" bIns="0" rIns="0">
            <a:spAutoFit/>
          </a:bodyPr>
          <a:lstStyle/>
          <a:p>
            <a:pPr>
              <a:lnSpc>
                <a:spcPts val="3380"/>
              </a:lnSpc>
            </a:pPr>
          </a:p>
        </p:txBody>
      </p:sp>
      <p:pic>
        <p:nvPicPr>
          <p:cNvPr name="Picture 11" id="11"/>
          <p:cNvPicPr>
            <a:picLocks noChangeAspect="true"/>
          </p:cNvPicPr>
          <p:nvPr/>
        </p:nvPicPr>
        <p:blipFill>
          <a:blip r:embed="rId2"/>
          <a:srcRect l="0" t="0" r="0" b="0"/>
          <a:stretch>
            <a:fillRect/>
          </a:stretch>
        </p:blipFill>
        <p:spPr>
          <a:xfrm flipH="true" flipV="false" rot="0">
            <a:off x="-21944" y="0"/>
            <a:ext cx="11958233" cy="2098730"/>
          </a:xfrm>
          <a:prstGeom prst="rect">
            <a:avLst/>
          </a:prstGeom>
        </p:spPr>
      </p:pic>
      <p:pic>
        <p:nvPicPr>
          <p:cNvPr name="Picture 12" id="12"/>
          <p:cNvPicPr>
            <a:picLocks noChangeAspect="true"/>
          </p:cNvPicPr>
          <p:nvPr/>
        </p:nvPicPr>
        <p:blipFill>
          <a:blip r:embed="rId3"/>
          <a:srcRect l="0" t="0" r="64034" b="46739"/>
          <a:stretch>
            <a:fillRect/>
          </a:stretch>
        </p:blipFill>
        <p:spPr>
          <a:xfrm flipH="true" flipV="true" rot="5400000">
            <a:off x="1041561" y="4941242"/>
            <a:ext cx="4331879" cy="6415001"/>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408585">
            <a:off x="4499355" y="-533795"/>
            <a:ext cx="9289290" cy="10369815"/>
          </a:xfrm>
          <a:prstGeom prst="rect">
            <a:avLst/>
          </a:prstGeom>
        </p:spPr>
      </p:pic>
      <p:grpSp>
        <p:nvGrpSpPr>
          <p:cNvPr name="Group 3" id="3"/>
          <p:cNvGrpSpPr/>
          <p:nvPr/>
        </p:nvGrpSpPr>
        <p:grpSpPr>
          <a:xfrm rot="0">
            <a:off x="4421807" y="4061081"/>
            <a:ext cx="9444385" cy="2164839"/>
            <a:chOff x="0" y="0"/>
            <a:chExt cx="12592514" cy="2886452"/>
          </a:xfrm>
        </p:grpSpPr>
        <p:sp>
          <p:nvSpPr>
            <p:cNvPr name="TextBox 4" id="4"/>
            <p:cNvSpPr txBox="true"/>
            <p:nvPr/>
          </p:nvSpPr>
          <p:spPr>
            <a:xfrm rot="0">
              <a:off x="0" y="-4233"/>
              <a:ext cx="12592514" cy="1828800"/>
            </a:xfrm>
            <a:prstGeom prst="rect">
              <a:avLst/>
            </a:prstGeom>
          </p:spPr>
          <p:txBody>
            <a:bodyPr anchor="t" rtlCol="false" tIns="0" lIns="0" bIns="0" rIns="0">
              <a:spAutoFit/>
            </a:bodyPr>
            <a:lstStyle/>
            <a:p>
              <a:pPr algn="ctr">
                <a:lnSpc>
                  <a:spcPts val="10800"/>
                </a:lnSpc>
              </a:pPr>
              <a:r>
                <a:rPr lang="en-US" sz="9000">
                  <a:solidFill>
                    <a:srgbClr val="000000"/>
                  </a:solidFill>
                  <a:latin typeface="Baloo"/>
                </a:rPr>
                <a:t>Xin cảm ơn!</a:t>
              </a:r>
            </a:p>
          </p:txBody>
        </p:sp>
        <p:sp>
          <p:nvSpPr>
            <p:cNvPr name="TextBox 5" id="5"/>
            <p:cNvSpPr txBox="true"/>
            <p:nvPr/>
          </p:nvSpPr>
          <p:spPr>
            <a:xfrm rot="0">
              <a:off x="0" y="2191127"/>
              <a:ext cx="12592514" cy="661458"/>
            </a:xfrm>
            <a:prstGeom prst="rect">
              <a:avLst/>
            </a:prstGeom>
          </p:spPr>
          <p:txBody>
            <a:bodyPr anchor="t" rtlCol="false" tIns="0" lIns="0" bIns="0" rIns="0">
              <a:spAutoFit/>
            </a:bodyPr>
            <a:lstStyle/>
            <a:p>
              <a:pPr algn="ctr">
                <a:lnSpc>
                  <a:spcPts val="4062"/>
                </a:lnSpc>
              </a:pPr>
            </a:p>
          </p:txBody>
        </p:sp>
      </p:grpSp>
      <p:pic>
        <p:nvPicPr>
          <p:cNvPr name="Picture 6" id="6"/>
          <p:cNvPicPr>
            <a:picLocks noChangeAspect="true"/>
          </p:cNvPicPr>
          <p:nvPr/>
        </p:nvPicPr>
        <p:blipFill>
          <a:blip r:embed="rId3"/>
          <a:srcRect l="62989" t="67035" r="0" b="0"/>
          <a:stretch>
            <a:fillRect/>
          </a:stretch>
        </p:blipFill>
        <p:spPr>
          <a:xfrm flipH="false" flipV="false" rot="5400000">
            <a:off x="-202103" y="6179918"/>
            <a:ext cx="4312936" cy="3841377"/>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640279" y="-4239083"/>
            <a:ext cx="8152651" cy="847816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927178">
            <a:off x="2119528" y="-963026"/>
            <a:ext cx="12725595" cy="14205829"/>
          </a:xfrm>
          <a:prstGeom prst="rect">
            <a:avLst/>
          </a:prstGeom>
        </p:spPr>
      </p:pic>
      <p:sp>
        <p:nvSpPr>
          <p:cNvPr name="Freeform 3" id="3"/>
          <p:cNvSpPr/>
          <p:nvPr/>
        </p:nvSpPr>
        <p:spPr>
          <a:xfrm flipH="false" flipV="false" rot="1873312">
            <a:off x="3269512" y="-645541"/>
            <a:ext cx="11748976" cy="11578082"/>
          </a:xfrm>
          <a:custGeom>
            <a:avLst/>
            <a:gdLst/>
            <a:ahLst/>
            <a:cxnLst/>
            <a:rect r="r" b="b" t="t" l="l"/>
            <a:pathLst>
              <a:path h="11578082" w="11748976">
                <a:moveTo>
                  <a:pt x="0" y="0"/>
                </a:moveTo>
                <a:lnTo>
                  <a:pt x="11748976" y="0"/>
                </a:lnTo>
                <a:lnTo>
                  <a:pt x="11748976" y="11578082"/>
                </a:lnTo>
                <a:lnTo>
                  <a:pt x="0" y="115780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7425429" y="2874539"/>
            <a:ext cx="3437142" cy="3357587"/>
            <a:chOff x="0" y="0"/>
            <a:chExt cx="4828540" cy="4716780"/>
          </a:xfrm>
        </p:grpSpPr>
        <p:sp>
          <p:nvSpPr>
            <p:cNvPr name="Freeform 5" id="5"/>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000000">
                <a:alpha val="0"/>
              </a:srgbClr>
            </a:solidFill>
            <a:ln w="12700">
              <a:solidFill>
                <a:srgbClr val="000000"/>
              </a:solidFill>
            </a:ln>
          </p:spPr>
        </p:sp>
      </p:grpSp>
      <p:grpSp>
        <p:nvGrpSpPr>
          <p:cNvPr name="Group 6" id="6"/>
          <p:cNvGrpSpPr/>
          <p:nvPr/>
        </p:nvGrpSpPr>
        <p:grpSpPr>
          <a:xfrm rot="0">
            <a:off x="7183342" y="6842044"/>
            <a:ext cx="3679229" cy="1027048"/>
            <a:chOff x="0" y="0"/>
            <a:chExt cx="4905638" cy="1369398"/>
          </a:xfrm>
        </p:grpSpPr>
        <p:sp>
          <p:nvSpPr>
            <p:cNvPr name="TextBox 7" id="7"/>
            <p:cNvSpPr txBox="true"/>
            <p:nvPr/>
          </p:nvSpPr>
          <p:spPr>
            <a:xfrm rot="0">
              <a:off x="0" y="-38100"/>
              <a:ext cx="4905638"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rPr>
                <a:t>Trần Tiến Dũng</a:t>
              </a:r>
            </a:p>
          </p:txBody>
        </p:sp>
        <p:sp>
          <p:nvSpPr>
            <p:cNvPr name="TextBox 8" id="8"/>
            <p:cNvSpPr txBox="true"/>
            <p:nvPr/>
          </p:nvSpPr>
          <p:spPr>
            <a:xfrm rot="0">
              <a:off x="0" y="840301"/>
              <a:ext cx="4905638" cy="5369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Regular"/>
                </a:rPr>
                <a:t>Trưởng nhóm</a:t>
              </a:r>
            </a:p>
          </p:txBody>
        </p:sp>
      </p:grpSp>
      <p:sp>
        <p:nvSpPr>
          <p:cNvPr name="TextBox 9" id="9"/>
          <p:cNvSpPr txBox="true"/>
          <p:nvPr/>
        </p:nvSpPr>
        <p:spPr>
          <a:xfrm rot="0">
            <a:off x="3806976" y="893022"/>
            <a:ext cx="10674048"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Baloo"/>
              </a:rPr>
              <a:t>Gặp gỡ thành viên</a:t>
            </a:r>
          </a:p>
        </p:txBody>
      </p:sp>
      <p:grpSp>
        <p:nvGrpSpPr>
          <p:cNvPr name="Group 10" id="10"/>
          <p:cNvGrpSpPr>
            <a:grpSpLocks noChangeAspect="true"/>
          </p:cNvGrpSpPr>
          <p:nvPr/>
        </p:nvGrpSpPr>
        <p:grpSpPr>
          <a:xfrm rot="0">
            <a:off x="7425429" y="2782301"/>
            <a:ext cx="3437142" cy="3357587"/>
            <a:chOff x="0" y="0"/>
            <a:chExt cx="4828540" cy="4716780"/>
          </a:xfrm>
        </p:grpSpPr>
        <p:sp>
          <p:nvSpPr>
            <p:cNvPr name="Freeform 11" id="11"/>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5"/>
              <a:stretch>
                <a:fillRect l="-71258" t="-12609" r="-41131" b="-29242"/>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927178">
            <a:off x="2119528" y="-963026"/>
            <a:ext cx="12725595" cy="14205829"/>
          </a:xfrm>
          <a:prstGeom prst="rect">
            <a:avLst/>
          </a:prstGeom>
        </p:spPr>
      </p:pic>
      <p:sp>
        <p:nvSpPr>
          <p:cNvPr name="TextBox 3" id="3"/>
          <p:cNvSpPr txBox="true"/>
          <p:nvPr/>
        </p:nvSpPr>
        <p:spPr>
          <a:xfrm rot="0">
            <a:off x="2304074" y="2205427"/>
            <a:ext cx="12356504" cy="1076325"/>
          </a:xfrm>
          <a:prstGeom prst="rect">
            <a:avLst/>
          </a:prstGeom>
        </p:spPr>
        <p:txBody>
          <a:bodyPr anchor="t" rtlCol="false" tIns="0" lIns="0" bIns="0" rIns="0">
            <a:spAutoFit/>
          </a:bodyPr>
          <a:lstStyle/>
          <a:p>
            <a:pPr algn="ctr">
              <a:lnSpc>
                <a:spcPts val="8400"/>
              </a:lnSpc>
            </a:pPr>
            <a:r>
              <a:rPr lang="en-US" sz="7000">
                <a:solidFill>
                  <a:srgbClr val="000000"/>
                </a:solidFill>
                <a:latin typeface="Baloo"/>
              </a:rPr>
              <a:t>Mức độ hoàn thành công việc</a:t>
            </a:r>
          </a:p>
        </p:txBody>
      </p:sp>
      <p:grpSp>
        <p:nvGrpSpPr>
          <p:cNvPr name="Group 4" id="4"/>
          <p:cNvGrpSpPr/>
          <p:nvPr/>
        </p:nvGrpSpPr>
        <p:grpSpPr>
          <a:xfrm rot="0">
            <a:off x="2797502" y="5143500"/>
            <a:ext cx="3679229" cy="1027048"/>
            <a:chOff x="0" y="0"/>
            <a:chExt cx="4905638" cy="1369398"/>
          </a:xfrm>
        </p:grpSpPr>
        <p:sp>
          <p:nvSpPr>
            <p:cNvPr name="TextBox 5" id="5"/>
            <p:cNvSpPr txBox="true"/>
            <p:nvPr/>
          </p:nvSpPr>
          <p:spPr>
            <a:xfrm rot="0">
              <a:off x="0" y="-38100"/>
              <a:ext cx="4905638"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rPr>
                <a:t>Trần Tiến Dũng:</a:t>
              </a:r>
            </a:p>
          </p:txBody>
        </p:sp>
        <p:sp>
          <p:nvSpPr>
            <p:cNvPr name="TextBox 6" id="6"/>
            <p:cNvSpPr txBox="true"/>
            <p:nvPr/>
          </p:nvSpPr>
          <p:spPr>
            <a:xfrm rot="0">
              <a:off x="0" y="840301"/>
              <a:ext cx="4905638" cy="5369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Regular"/>
                </a:rPr>
                <a:t>Trưởng nhóm</a:t>
              </a:r>
            </a:p>
          </p:txBody>
        </p:sp>
      </p:grpSp>
      <p:sp>
        <p:nvSpPr>
          <p:cNvPr name="TextBox 7" id="7"/>
          <p:cNvSpPr txBox="true"/>
          <p:nvPr/>
        </p:nvSpPr>
        <p:spPr>
          <a:xfrm rot="0">
            <a:off x="6837258" y="5105400"/>
            <a:ext cx="6781205" cy="582930"/>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Baloo"/>
              </a:rPr>
              <a:t>Hoàn thành tất cả nội dung 100%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10267" y="1617115"/>
            <a:ext cx="6387302" cy="6147834"/>
            <a:chOff x="30480" y="591820"/>
            <a:chExt cx="12736830" cy="12259310"/>
          </a:xfrm>
        </p:grpSpPr>
        <p:sp>
          <p:nvSpPr>
            <p:cNvPr name="Freeform 3" id="3"/>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243" t="-9431" r="243" b="837"/>
              </a:stretch>
            </a:blipFill>
          </p:spPr>
        </p:sp>
      </p:grpSp>
      <p:pic>
        <p:nvPicPr>
          <p:cNvPr name="Picture 4" id="4"/>
          <p:cNvPicPr>
            <a:picLocks noChangeAspect="true"/>
          </p:cNvPicPr>
          <p:nvPr/>
        </p:nvPicPr>
        <p:blipFill>
          <a:blip r:embed="rId3"/>
          <a:srcRect l="62989" t="67035" r="0" b="0"/>
          <a:stretch>
            <a:fillRect/>
          </a:stretch>
        </p:blipFill>
        <p:spPr>
          <a:xfrm flipH="false" flipV="false" rot="0">
            <a:off x="14955704" y="7197948"/>
            <a:ext cx="3468258" cy="3089052"/>
          </a:xfrm>
          <a:prstGeom prst="rect">
            <a:avLst/>
          </a:prstGeom>
        </p:spPr>
      </p:pic>
      <p:pic>
        <p:nvPicPr>
          <p:cNvPr name="Picture 5" id="5"/>
          <p:cNvPicPr>
            <a:picLocks noChangeAspect="true"/>
          </p:cNvPicPr>
          <p:nvPr/>
        </p:nvPicPr>
        <p:blipFill>
          <a:blip r:embed="rId4"/>
          <a:srcRect l="0" t="0" r="64034" b="46739"/>
          <a:stretch>
            <a:fillRect/>
          </a:stretch>
        </p:blipFill>
        <p:spPr>
          <a:xfrm flipH="true" flipV="false" rot="-5400000">
            <a:off x="1041561" y="-1041561"/>
            <a:ext cx="4331879" cy="6415001"/>
          </a:xfrm>
          <a:prstGeom prst="rect">
            <a:avLst/>
          </a:prstGeom>
        </p:spPr>
      </p:pic>
      <p:grpSp>
        <p:nvGrpSpPr>
          <p:cNvPr name="Group 6" id="6"/>
          <p:cNvGrpSpPr/>
          <p:nvPr/>
        </p:nvGrpSpPr>
        <p:grpSpPr>
          <a:xfrm rot="0">
            <a:off x="9375940" y="1617115"/>
            <a:ext cx="7883360" cy="3384119"/>
            <a:chOff x="0" y="0"/>
            <a:chExt cx="10511147" cy="4512158"/>
          </a:xfrm>
        </p:grpSpPr>
        <p:sp>
          <p:nvSpPr>
            <p:cNvPr name="TextBox 7" id="7"/>
            <p:cNvSpPr txBox="true"/>
            <p:nvPr/>
          </p:nvSpPr>
          <p:spPr>
            <a:xfrm rot="0">
              <a:off x="0" y="2859818"/>
              <a:ext cx="9818735" cy="1679998"/>
            </a:xfrm>
            <a:prstGeom prst="rect">
              <a:avLst/>
            </a:prstGeom>
          </p:spPr>
          <p:txBody>
            <a:bodyPr anchor="t" rtlCol="false" tIns="0" lIns="0" bIns="0" rIns="0">
              <a:spAutoFit/>
            </a:bodyPr>
            <a:lstStyle/>
            <a:p>
              <a:pPr marL="561341" indent="-280670" lvl="1">
                <a:lnSpc>
                  <a:spcPts val="3380"/>
                </a:lnSpc>
                <a:buFont typeface="Arial"/>
                <a:buChar char="•"/>
              </a:pPr>
              <a:r>
                <a:rPr lang="en-US" sz="2600">
                  <a:solidFill>
                    <a:srgbClr val="000000"/>
                  </a:solidFill>
                  <a:latin typeface="Clear Sans Regular"/>
                </a:rPr>
                <a:t>Giới thiệu về đồ án thì nhóm em làm về website bán các loại sản phẩm của Apple, bao gồm Iphone, Ipad và Macbook</a:t>
              </a:r>
            </a:p>
          </p:txBody>
        </p:sp>
        <p:sp>
          <p:nvSpPr>
            <p:cNvPr name="TextBox 8" id="8"/>
            <p:cNvSpPr txBox="true"/>
            <p:nvPr/>
          </p:nvSpPr>
          <p:spPr>
            <a:xfrm rot="0">
              <a:off x="0" y="-4233"/>
              <a:ext cx="10511147" cy="1828800"/>
            </a:xfrm>
            <a:prstGeom prst="rect">
              <a:avLst/>
            </a:prstGeom>
          </p:spPr>
          <p:txBody>
            <a:bodyPr anchor="t" rtlCol="false" tIns="0" lIns="0" bIns="0" rIns="0">
              <a:spAutoFit/>
            </a:bodyPr>
            <a:lstStyle/>
            <a:p>
              <a:pPr>
                <a:lnSpc>
                  <a:spcPts val="10800"/>
                </a:lnSpc>
              </a:pPr>
              <a:r>
                <a:rPr lang="en-US" sz="9000">
                  <a:solidFill>
                    <a:srgbClr val="000000"/>
                  </a:solidFill>
                  <a:latin typeface="Baloo"/>
                </a:rPr>
                <a:t>Giới thiệu</a:t>
              </a:r>
            </a:p>
          </p:txBody>
        </p:sp>
      </p:grpSp>
      <p:sp>
        <p:nvSpPr>
          <p:cNvPr name="TextBox 9" id="9"/>
          <p:cNvSpPr txBox="true"/>
          <p:nvPr/>
        </p:nvSpPr>
        <p:spPr>
          <a:xfrm rot="0">
            <a:off x="9375940" y="5741451"/>
            <a:ext cx="6965218" cy="1504950"/>
          </a:xfrm>
          <a:prstGeom prst="rect">
            <a:avLst/>
          </a:prstGeom>
        </p:spPr>
        <p:txBody>
          <a:bodyPr anchor="t" rtlCol="false" tIns="0" lIns="0" bIns="0" rIns="0">
            <a:spAutoFit/>
          </a:bodyPr>
          <a:lstStyle/>
          <a:p>
            <a:pPr marL="647698" indent="-323849" lvl="1">
              <a:lnSpc>
                <a:spcPts val="3899"/>
              </a:lnSpc>
              <a:buFont typeface="Arial"/>
              <a:buChar char="•"/>
            </a:pPr>
            <a:r>
              <a:rPr lang="en-US" sz="2999">
                <a:solidFill>
                  <a:srgbClr val="000000"/>
                </a:solidFill>
                <a:latin typeface="Times New Roman"/>
              </a:rPr>
              <a:t>Với các chức năng  login,logout, sign-up,thêm, xoá, sửa, tìm kiếm, quản lý admin, quản lý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4815703" y="-1693918"/>
            <a:ext cx="4331879" cy="6415001"/>
          </a:xfrm>
          <a:prstGeom prst="rect">
            <a:avLst/>
          </a:prstGeom>
        </p:spPr>
      </p:pic>
      <p:pic>
        <p:nvPicPr>
          <p:cNvPr name="Picture 3" id="3"/>
          <p:cNvPicPr>
            <a:picLocks noChangeAspect="true"/>
          </p:cNvPicPr>
          <p:nvPr/>
        </p:nvPicPr>
        <p:blipFill>
          <a:blip r:embed="rId2"/>
          <a:srcRect l="64771" t="21970" r="0" b="0"/>
          <a:stretch>
            <a:fillRect/>
          </a:stretch>
        </p:blipFill>
        <p:spPr>
          <a:xfrm flipH="false" flipV="false" rot="5400000">
            <a:off x="1366376" y="6671413"/>
            <a:ext cx="2249212" cy="4981963"/>
          </a:xfrm>
          <a:prstGeom prst="rect">
            <a:avLst/>
          </a:prstGeom>
        </p:spPr>
      </p:pic>
      <p:sp>
        <p:nvSpPr>
          <p:cNvPr name="Freeform 4" id="4"/>
          <p:cNvSpPr/>
          <p:nvPr/>
        </p:nvSpPr>
        <p:spPr>
          <a:xfrm flipH="false" flipV="false" rot="-1016799">
            <a:off x="9736550" y="-2506878"/>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50025" y="1220317"/>
            <a:ext cx="13987950" cy="6817471"/>
          </a:xfrm>
          <a:custGeom>
            <a:avLst/>
            <a:gdLst/>
            <a:ahLst/>
            <a:cxnLst/>
            <a:rect r="r" b="b" t="t" l="l"/>
            <a:pathLst>
              <a:path h="6817471" w="13987950">
                <a:moveTo>
                  <a:pt x="0" y="0"/>
                </a:moveTo>
                <a:lnTo>
                  <a:pt x="13987950" y="0"/>
                </a:lnTo>
                <a:lnTo>
                  <a:pt x="13987950" y="6817471"/>
                </a:lnTo>
                <a:lnTo>
                  <a:pt x="0" y="6817471"/>
                </a:lnTo>
                <a:lnTo>
                  <a:pt x="0" y="0"/>
                </a:lnTo>
                <a:close/>
              </a:path>
            </a:pathLst>
          </a:custGeom>
          <a:blipFill>
            <a:blip r:embed="rId5"/>
            <a:stretch>
              <a:fillRect l="0" t="0" r="0" b="0"/>
            </a:stretch>
          </a:blipFill>
        </p:spPr>
      </p:sp>
      <p:sp>
        <p:nvSpPr>
          <p:cNvPr name="TextBox 6" id="6"/>
          <p:cNvSpPr txBox="true"/>
          <p:nvPr/>
        </p:nvSpPr>
        <p:spPr>
          <a:xfrm rot="0">
            <a:off x="0" y="-104775"/>
            <a:ext cx="6846342" cy="866775"/>
          </a:xfrm>
          <a:prstGeom prst="rect">
            <a:avLst/>
          </a:prstGeom>
        </p:spPr>
        <p:txBody>
          <a:bodyPr anchor="t" rtlCol="false" tIns="0" lIns="0" bIns="0" rIns="0">
            <a:spAutoFit/>
          </a:bodyPr>
          <a:lstStyle/>
          <a:p>
            <a:pPr algn="r">
              <a:lnSpc>
                <a:spcPts val="6000"/>
              </a:lnSpc>
            </a:pPr>
            <a:r>
              <a:rPr lang="en-US" sz="5000">
                <a:solidFill>
                  <a:srgbClr val="000000"/>
                </a:solidFill>
                <a:latin typeface="Times New Roman"/>
              </a:rPr>
              <a:t>1.Giao diện của website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4771" t="21970" r="0" b="0"/>
          <a:stretch>
            <a:fillRect/>
          </a:stretch>
        </p:blipFill>
        <p:spPr>
          <a:xfrm flipH="false" flipV="false" rot="5400000">
            <a:off x="1366376" y="6671413"/>
            <a:ext cx="2249212" cy="4981963"/>
          </a:xfrm>
          <a:prstGeom prst="rect">
            <a:avLst/>
          </a:prstGeom>
        </p:spPr>
      </p:pic>
      <p:sp>
        <p:nvSpPr>
          <p:cNvPr name="Freeform 3" id="3"/>
          <p:cNvSpPr/>
          <p:nvPr/>
        </p:nvSpPr>
        <p:spPr>
          <a:xfrm flipH="false" flipV="false" rot="-1016799">
            <a:off x="9736550" y="-2506878"/>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10117" y="1645581"/>
            <a:ext cx="13435135" cy="6611277"/>
          </a:xfrm>
          <a:custGeom>
            <a:avLst/>
            <a:gdLst/>
            <a:ahLst/>
            <a:cxnLst/>
            <a:rect r="r" b="b" t="t" l="l"/>
            <a:pathLst>
              <a:path h="6611277" w="13435135">
                <a:moveTo>
                  <a:pt x="0" y="0"/>
                </a:moveTo>
                <a:lnTo>
                  <a:pt x="13435134" y="0"/>
                </a:lnTo>
                <a:lnTo>
                  <a:pt x="13435134" y="6611277"/>
                </a:lnTo>
                <a:lnTo>
                  <a:pt x="0" y="6611277"/>
                </a:lnTo>
                <a:lnTo>
                  <a:pt x="0" y="0"/>
                </a:lnTo>
                <a:close/>
              </a:path>
            </a:pathLst>
          </a:custGeom>
          <a:blipFill>
            <a:blip r:embed="rId5"/>
            <a:stretch>
              <a:fillRect l="0" t="0" r="0" b="0"/>
            </a:stretch>
          </a:blipFill>
        </p:spPr>
      </p:sp>
      <p:sp>
        <p:nvSpPr>
          <p:cNvPr name="TextBox 5" id="5"/>
          <p:cNvSpPr txBox="true"/>
          <p:nvPr/>
        </p:nvSpPr>
        <p:spPr>
          <a:xfrm rot="0">
            <a:off x="0" y="-104775"/>
            <a:ext cx="6846342" cy="866775"/>
          </a:xfrm>
          <a:prstGeom prst="rect">
            <a:avLst/>
          </a:prstGeom>
        </p:spPr>
        <p:txBody>
          <a:bodyPr anchor="t" rtlCol="false" tIns="0" lIns="0" bIns="0" rIns="0">
            <a:spAutoFit/>
          </a:bodyPr>
          <a:lstStyle/>
          <a:p>
            <a:pPr algn="r">
              <a:lnSpc>
                <a:spcPts val="6000"/>
              </a:lnSpc>
            </a:pPr>
            <a:r>
              <a:rPr lang="en-US" sz="5000">
                <a:solidFill>
                  <a:srgbClr val="000000"/>
                </a:solidFill>
                <a:latin typeface="Times New Roman"/>
              </a:rPr>
              <a:t>1.Giao diện của website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4771" t="21970" r="0" b="0"/>
          <a:stretch>
            <a:fillRect/>
          </a:stretch>
        </p:blipFill>
        <p:spPr>
          <a:xfrm flipH="false" flipV="false" rot="5400000">
            <a:off x="1366376" y="6671413"/>
            <a:ext cx="2249212" cy="4981963"/>
          </a:xfrm>
          <a:prstGeom prst="rect">
            <a:avLst/>
          </a:prstGeom>
        </p:spPr>
      </p:pic>
      <p:sp>
        <p:nvSpPr>
          <p:cNvPr name="Freeform 3" id="3"/>
          <p:cNvSpPr/>
          <p:nvPr/>
        </p:nvSpPr>
        <p:spPr>
          <a:xfrm flipH="false" flipV="false" rot="-1016799">
            <a:off x="9736550" y="-2506878"/>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599686" y="1722368"/>
            <a:ext cx="6332289" cy="4190255"/>
          </a:xfrm>
          <a:custGeom>
            <a:avLst/>
            <a:gdLst/>
            <a:ahLst/>
            <a:cxnLst/>
            <a:rect r="r" b="b" t="t" l="l"/>
            <a:pathLst>
              <a:path h="4190255" w="6332289">
                <a:moveTo>
                  <a:pt x="0" y="0"/>
                </a:moveTo>
                <a:lnTo>
                  <a:pt x="6332289" y="0"/>
                </a:lnTo>
                <a:lnTo>
                  <a:pt x="6332289" y="4190255"/>
                </a:lnTo>
                <a:lnTo>
                  <a:pt x="0" y="4190255"/>
                </a:lnTo>
                <a:lnTo>
                  <a:pt x="0" y="0"/>
                </a:lnTo>
                <a:close/>
              </a:path>
            </a:pathLst>
          </a:custGeom>
          <a:blipFill>
            <a:blip r:embed="rId5"/>
            <a:stretch>
              <a:fillRect l="0" t="0" r="0" b="0"/>
            </a:stretch>
          </a:blipFill>
        </p:spPr>
      </p:sp>
      <p:sp>
        <p:nvSpPr>
          <p:cNvPr name="Freeform 5" id="5"/>
          <p:cNvSpPr/>
          <p:nvPr/>
        </p:nvSpPr>
        <p:spPr>
          <a:xfrm flipH="false" flipV="false" rot="0">
            <a:off x="1028700" y="1901557"/>
            <a:ext cx="1219210" cy="1106667"/>
          </a:xfrm>
          <a:custGeom>
            <a:avLst/>
            <a:gdLst/>
            <a:ahLst/>
            <a:cxnLst/>
            <a:rect r="r" b="b" t="t" l="l"/>
            <a:pathLst>
              <a:path h="1106667" w="1219210">
                <a:moveTo>
                  <a:pt x="0" y="0"/>
                </a:moveTo>
                <a:lnTo>
                  <a:pt x="1219210" y="0"/>
                </a:lnTo>
                <a:lnTo>
                  <a:pt x="1219210" y="1106667"/>
                </a:lnTo>
                <a:lnTo>
                  <a:pt x="0" y="1106667"/>
                </a:lnTo>
                <a:lnTo>
                  <a:pt x="0" y="0"/>
                </a:lnTo>
                <a:close/>
              </a:path>
            </a:pathLst>
          </a:custGeom>
          <a:blipFill>
            <a:blip r:embed="rId6"/>
            <a:stretch>
              <a:fillRect l="0" t="0" r="0" b="0"/>
            </a:stretch>
          </a:blipFill>
        </p:spPr>
      </p:sp>
      <p:sp>
        <p:nvSpPr>
          <p:cNvPr name="Freeform 6" id="6"/>
          <p:cNvSpPr/>
          <p:nvPr/>
        </p:nvSpPr>
        <p:spPr>
          <a:xfrm flipH="false" flipV="false" rot="0">
            <a:off x="11284525" y="1028700"/>
            <a:ext cx="5248880" cy="5895860"/>
          </a:xfrm>
          <a:custGeom>
            <a:avLst/>
            <a:gdLst/>
            <a:ahLst/>
            <a:cxnLst/>
            <a:rect r="r" b="b" t="t" l="l"/>
            <a:pathLst>
              <a:path h="5895860" w="5248880">
                <a:moveTo>
                  <a:pt x="0" y="0"/>
                </a:moveTo>
                <a:lnTo>
                  <a:pt x="5248880" y="0"/>
                </a:lnTo>
                <a:lnTo>
                  <a:pt x="5248880" y="5895860"/>
                </a:lnTo>
                <a:lnTo>
                  <a:pt x="0" y="5895860"/>
                </a:lnTo>
                <a:lnTo>
                  <a:pt x="0" y="0"/>
                </a:lnTo>
                <a:close/>
              </a:path>
            </a:pathLst>
          </a:custGeom>
          <a:blipFill>
            <a:blip r:embed="rId7"/>
            <a:stretch>
              <a:fillRect l="0" t="0" r="0" b="0"/>
            </a:stretch>
          </a:blipFill>
        </p:spPr>
      </p:sp>
      <p:sp>
        <p:nvSpPr>
          <p:cNvPr name="TextBox 7" id="7"/>
          <p:cNvSpPr txBox="true"/>
          <p:nvPr/>
        </p:nvSpPr>
        <p:spPr>
          <a:xfrm rot="0">
            <a:off x="0" y="178661"/>
            <a:ext cx="1688415" cy="695325"/>
          </a:xfrm>
          <a:prstGeom prst="rect">
            <a:avLst/>
          </a:prstGeom>
        </p:spPr>
        <p:txBody>
          <a:bodyPr anchor="t" rtlCol="false" tIns="0" lIns="0" bIns="0" rIns="0">
            <a:spAutoFit/>
          </a:bodyPr>
          <a:lstStyle/>
          <a:p>
            <a:pPr algn="r">
              <a:lnSpc>
                <a:spcPts val="4800"/>
              </a:lnSpc>
            </a:pPr>
            <a:r>
              <a:rPr lang="en-US" sz="4000">
                <a:solidFill>
                  <a:srgbClr val="000000"/>
                </a:solidFill>
                <a:latin typeface="Times New Roman"/>
              </a:rPr>
              <a:t>2.Login</a:t>
            </a:r>
          </a:p>
        </p:txBody>
      </p:sp>
      <p:sp>
        <p:nvSpPr>
          <p:cNvPr name="TextBox 8" id="8"/>
          <p:cNvSpPr txBox="true"/>
          <p:nvPr/>
        </p:nvSpPr>
        <p:spPr>
          <a:xfrm rot="0">
            <a:off x="6105823" y="2970124"/>
            <a:ext cx="660008" cy="582930"/>
          </a:xfrm>
          <a:prstGeom prst="rect">
            <a:avLst/>
          </a:prstGeom>
        </p:spPr>
        <p:txBody>
          <a:bodyPr anchor="t" rtlCol="false" tIns="0" lIns="0" bIns="0" rIns="0">
            <a:spAutoFit/>
          </a:bodyPr>
          <a:lstStyle/>
          <a:p>
            <a:pPr algn="ctr">
              <a:lnSpc>
                <a:spcPts val="4680"/>
              </a:lnSpc>
              <a:spcBef>
                <a:spcPct val="0"/>
              </a:spcBef>
            </a:pPr>
            <a:r>
              <a:rPr lang="en-US" sz="3600">
                <a:solidFill>
                  <a:srgbClr val="D10013"/>
                </a:solidFill>
                <a:latin typeface="Baloo"/>
              </a:rPr>
              <a:t>&lt;--</a:t>
            </a:r>
          </a:p>
        </p:txBody>
      </p:sp>
      <p:sp>
        <p:nvSpPr>
          <p:cNvPr name="TextBox 9" id="9"/>
          <p:cNvSpPr txBox="true"/>
          <p:nvPr/>
        </p:nvSpPr>
        <p:spPr>
          <a:xfrm rot="0">
            <a:off x="15439732" y="5602108"/>
            <a:ext cx="539115" cy="582930"/>
          </a:xfrm>
          <a:prstGeom prst="rect">
            <a:avLst/>
          </a:prstGeom>
        </p:spPr>
        <p:txBody>
          <a:bodyPr anchor="t" rtlCol="false" tIns="0" lIns="0" bIns="0" rIns="0">
            <a:spAutoFit/>
          </a:bodyPr>
          <a:lstStyle/>
          <a:p>
            <a:pPr algn="ctr">
              <a:lnSpc>
                <a:spcPts val="4680"/>
              </a:lnSpc>
              <a:spcBef>
                <a:spcPct val="0"/>
              </a:spcBef>
            </a:pPr>
            <a:r>
              <a:rPr lang="en-US" sz="3600">
                <a:solidFill>
                  <a:srgbClr val="D10013"/>
                </a:solidFill>
                <a:latin typeface="Baloo"/>
              </a:rPr>
              <a:t>&lt;--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4771" t="21970" r="0" b="0"/>
          <a:stretch>
            <a:fillRect/>
          </a:stretch>
        </p:blipFill>
        <p:spPr>
          <a:xfrm flipH="false" flipV="false" rot="5400000">
            <a:off x="1366376" y="6671413"/>
            <a:ext cx="2249212" cy="4981963"/>
          </a:xfrm>
          <a:prstGeom prst="rect">
            <a:avLst/>
          </a:prstGeom>
        </p:spPr>
      </p:pic>
      <p:sp>
        <p:nvSpPr>
          <p:cNvPr name="Freeform 3" id="3"/>
          <p:cNvSpPr/>
          <p:nvPr/>
        </p:nvSpPr>
        <p:spPr>
          <a:xfrm flipH="false" flipV="false" rot="-1016799">
            <a:off x="9736550" y="-2506878"/>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53294" y="1475284"/>
            <a:ext cx="5168919" cy="7687110"/>
          </a:xfrm>
          <a:custGeom>
            <a:avLst/>
            <a:gdLst/>
            <a:ahLst/>
            <a:cxnLst/>
            <a:rect r="r" b="b" t="t" l="l"/>
            <a:pathLst>
              <a:path h="7687110" w="5168919">
                <a:moveTo>
                  <a:pt x="0" y="0"/>
                </a:moveTo>
                <a:lnTo>
                  <a:pt x="5168918" y="0"/>
                </a:lnTo>
                <a:lnTo>
                  <a:pt x="5168918" y="7687110"/>
                </a:lnTo>
                <a:lnTo>
                  <a:pt x="0" y="7687110"/>
                </a:lnTo>
                <a:lnTo>
                  <a:pt x="0" y="0"/>
                </a:lnTo>
                <a:close/>
              </a:path>
            </a:pathLst>
          </a:custGeom>
          <a:blipFill>
            <a:blip r:embed="rId5"/>
            <a:stretch>
              <a:fillRect l="0" t="0" r="0" b="0"/>
            </a:stretch>
          </a:blipFill>
        </p:spPr>
      </p:sp>
      <p:sp>
        <p:nvSpPr>
          <p:cNvPr name="Freeform 5" id="5"/>
          <p:cNvSpPr/>
          <p:nvPr/>
        </p:nvSpPr>
        <p:spPr>
          <a:xfrm flipH="false" flipV="false" rot="0">
            <a:off x="10369790" y="726440"/>
            <a:ext cx="7431077" cy="1903351"/>
          </a:xfrm>
          <a:custGeom>
            <a:avLst/>
            <a:gdLst/>
            <a:ahLst/>
            <a:cxnLst/>
            <a:rect r="r" b="b" t="t" l="l"/>
            <a:pathLst>
              <a:path h="1903351" w="7431077">
                <a:moveTo>
                  <a:pt x="0" y="0"/>
                </a:moveTo>
                <a:lnTo>
                  <a:pt x="7431076" y="0"/>
                </a:lnTo>
                <a:lnTo>
                  <a:pt x="7431076" y="1903350"/>
                </a:lnTo>
                <a:lnTo>
                  <a:pt x="0" y="1903350"/>
                </a:lnTo>
                <a:lnTo>
                  <a:pt x="0" y="0"/>
                </a:lnTo>
                <a:close/>
              </a:path>
            </a:pathLst>
          </a:custGeom>
          <a:blipFill>
            <a:blip r:embed="rId6"/>
            <a:stretch>
              <a:fillRect l="0" t="0" r="-43340" b="0"/>
            </a:stretch>
          </a:blipFill>
        </p:spPr>
      </p:sp>
      <p:sp>
        <p:nvSpPr>
          <p:cNvPr name="Freeform 6" id="6"/>
          <p:cNvSpPr/>
          <p:nvPr/>
        </p:nvSpPr>
        <p:spPr>
          <a:xfrm flipH="false" flipV="false" rot="0">
            <a:off x="10582451" y="2959045"/>
            <a:ext cx="5198889" cy="5904527"/>
          </a:xfrm>
          <a:custGeom>
            <a:avLst/>
            <a:gdLst/>
            <a:ahLst/>
            <a:cxnLst/>
            <a:rect r="r" b="b" t="t" l="l"/>
            <a:pathLst>
              <a:path h="5904527" w="5198889">
                <a:moveTo>
                  <a:pt x="0" y="0"/>
                </a:moveTo>
                <a:lnTo>
                  <a:pt x="5198889" y="0"/>
                </a:lnTo>
                <a:lnTo>
                  <a:pt x="5198889" y="5904526"/>
                </a:lnTo>
                <a:lnTo>
                  <a:pt x="0" y="5904526"/>
                </a:lnTo>
                <a:lnTo>
                  <a:pt x="0" y="0"/>
                </a:lnTo>
                <a:close/>
              </a:path>
            </a:pathLst>
          </a:custGeom>
          <a:blipFill>
            <a:blip r:embed="rId7"/>
            <a:stretch>
              <a:fillRect l="0" t="0" r="0" b="0"/>
            </a:stretch>
          </a:blipFill>
        </p:spPr>
      </p:sp>
      <p:sp>
        <p:nvSpPr>
          <p:cNvPr name="TextBox 7" id="7"/>
          <p:cNvSpPr txBox="true"/>
          <p:nvPr/>
        </p:nvSpPr>
        <p:spPr>
          <a:xfrm rot="0">
            <a:off x="0" y="219075"/>
            <a:ext cx="3611222" cy="695325"/>
          </a:xfrm>
          <a:prstGeom prst="rect">
            <a:avLst/>
          </a:prstGeom>
        </p:spPr>
        <p:txBody>
          <a:bodyPr anchor="t" rtlCol="false" tIns="0" lIns="0" bIns="0" rIns="0">
            <a:spAutoFit/>
          </a:bodyPr>
          <a:lstStyle/>
          <a:p>
            <a:pPr algn="r">
              <a:lnSpc>
                <a:spcPts val="4800"/>
              </a:lnSpc>
            </a:pPr>
            <a:r>
              <a:rPr lang="en-US" sz="4000">
                <a:solidFill>
                  <a:srgbClr val="000000"/>
                </a:solidFill>
                <a:latin typeface="Times New Roman"/>
              </a:rPr>
              <a:t>3.Sign-up, active</a:t>
            </a:r>
          </a:p>
        </p:txBody>
      </p:sp>
      <p:sp>
        <p:nvSpPr>
          <p:cNvPr name="TextBox 8" id="8"/>
          <p:cNvSpPr txBox="true"/>
          <p:nvPr/>
        </p:nvSpPr>
        <p:spPr>
          <a:xfrm rot="0">
            <a:off x="10582451" y="219075"/>
            <a:ext cx="4621530" cy="507365"/>
          </a:xfrm>
          <a:prstGeom prst="rect">
            <a:avLst/>
          </a:prstGeom>
        </p:spPr>
        <p:txBody>
          <a:bodyPr anchor="t" rtlCol="false" tIns="0" lIns="0" bIns="0" rIns="0">
            <a:spAutoFit/>
          </a:bodyPr>
          <a:lstStyle/>
          <a:p>
            <a:pPr algn="ctr">
              <a:lnSpc>
                <a:spcPts val="3640"/>
              </a:lnSpc>
              <a:spcBef>
                <a:spcPct val="0"/>
              </a:spcBef>
            </a:pPr>
            <a:r>
              <a:rPr lang="en-US" sz="2800">
                <a:solidFill>
                  <a:srgbClr val="000000"/>
                </a:solidFill>
                <a:latin typeface="Times New Roman"/>
              </a:rPr>
              <a:t>Email khách hàng nhận được:</a:t>
            </a:r>
          </a:p>
        </p:txBody>
      </p:sp>
      <p:sp>
        <p:nvSpPr>
          <p:cNvPr name="TextBox 9" id="9"/>
          <p:cNvSpPr txBox="true"/>
          <p:nvPr/>
        </p:nvSpPr>
        <p:spPr>
          <a:xfrm rot="0">
            <a:off x="6736525" y="8553056"/>
            <a:ext cx="685687" cy="582930"/>
          </a:xfrm>
          <a:prstGeom prst="rect">
            <a:avLst/>
          </a:prstGeom>
        </p:spPr>
        <p:txBody>
          <a:bodyPr anchor="t" rtlCol="false" tIns="0" lIns="0" bIns="0" rIns="0">
            <a:spAutoFit/>
          </a:bodyPr>
          <a:lstStyle/>
          <a:p>
            <a:pPr algn="ctr">
              <a:lnSpc>
                <a:spcPts val="4680"/>
              </a:lnSpc>
              <a:spcBef>
                <a:spcPct val="0"/>
              </a:spcBef>
            </a:pPr>
            <a:r>
              <a:rPr lang="en-US" sz="3600">
                <a:solidFill>
                  <a:srgbClr val="D10013"/>
                </a:solidFill>
                <a:latin typeface="Baloo"/>
              </a:rPr>
              <a:t>&lt;--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76060">
            <a:off x="12223434"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8937396">
            <a:off x="7972009" y="5738077"/>
            <a:ext cx="8964268" cy="8506586"/>
          </a:xfrm>
          <a:prstGeom prst="rect">
            <a:avLst/>
          </a:prstGeom>
        </p:spPr>
      </p:pic>
      <p:sp>
        <p:nvSpPr>
          <p:cNvPr name="Freeform 4" id="4"/>
          <p:cNvSpPr/>
          <p:nvPr/>
        </p:nvSpPr>
        <p:spPr>
          <a:xfrm flipH="false" flipV="false" rot="0">
            <a:off x="1647507" y="1470674"/>
            <a:ext cx="6430916" cy="1547842"/>
          </a:xfrm>
          <a:custGeom>
            <a:avLst/>
            <a:gdLst/>
            <a:ahLst/>
            <a:cxnLst/>
            <a:rect r="r" b="b" t="t" l="l"/>
            <a:pathLst>
              <a:path h="1547842" w="6430916">
                <a:moveTo>
                  <a:pt x="0" y="0"/>
                </a:moveTo>
                <a:lnTo>
                  <a:pt x="6430916" y="0"/>
                </a:lnTo>
                <a:lnTo>
                  <a:pt x="6430916" y="1547842"/>
                </a:lnTo>
                <a:lnTo>
                  <a:pt x="0" y="1547842"/>
                </a:lnTo>
                <a:lnTo>
                  <a:pt x="0" y="0"/>
                </a:lnTo>
                <a:close/>
              </a:path>
            </a:pathLst>
          </a:custGeom>
          <a:blipFill>
            <a:blip r:embed="rId5"/>
            <a:stretch>
              <a:fillRect l="0" t="0" r="0" b="0"/>
            </a:stretch>
          </a:blipFill>
        </p:spPr>
      </p:sp>
      <p:sp>
        <p:nvSpPr>
          <p:cNvPr name="Freeform 5" id="5"/>
          <p:cNvSpPr/>
          <p:nvPr/>
        </p:nvSpPr>
        <p:spPr>
          <a:xfrm flipH="false" flipV="false" rot="0">
            <a:off x="6420585" y="3784152"/>
            <a:ext cx="9367605" cy="5246325"/>
          </a:xfrm>
          <a:custGeom>
            <a:avLst/>
            <a:gdLst/>
            <a:ahLst/>
            <a:cxnLst/>
            <a:rect r="r" b="b" t="t" l="l"/>
            <a:pathLst>
              <a:path h="5246325" w="9367605">
                <a:moveTo>
                  <a:pt x="0" y="0"/>
                </a:moveTo>
                <a:lnTo>
                  <a:pt x="9367606" y="0"/>
                </a:lnTo>
                <a:lnTo>
                  <a:pt x="9367606" y="5246326"/>
                </a:lnTo>
                <a:lnTo>
                  <a:pt x="0" y="5246326"/>
                </a:lnTo>
                <a:lnTo>
                  <a:pt x="0" y="0"/>
                </a:lnTo>
                <a:close/>
              </a:path>
            </a:pathLst>
          </a:custGeom>
          <a:blipFill>
            <a:blip r:embed="rId6"/>
            <a:stretch>
              <a:fillRect l="0" t="0" r="0" b="0"/>
            </a:stretch>
          </a:blipFill>
        </p:spPr>
      </p:sp>
      <p:sp>
        <p:nvSpPr>
          <p:cNvPr name="TextBox 6" id="6"/>
          <p:cNvSpPr txBox="true"/>
          <p:nvPr/>
        </p:nvSpPr>
        <p:spPr>
          <a:xfrm rot="0">
            <a:off x="191382" y="127538"/>
            <a:ext cx="2282428" cy="649605"/>
          </a:xfrm>
          <a:prstGeom prst="rect">
            <a:avLst/>
          </a:prstGeom>
        </p:spPr>
        <p:txBody>
          <a:bodyPr anchor="t" rtlCol="false" tIns="0" lIns="0" bIns="0" rIns="0">
            <a:spAutoFit/>
          </a:bodyPr>
          <a:lstStyle/>
          <a:p>
            <a:pPr algn="ctr">
              <a:lnSpc>
                <a:spcPts val="4680"/>
              </a:lnSpc>
              <a:spcBef>
                <a:spcPct val="0"/>
              </a:spcBef>
            </a:pPr>
            <a:r>
              <a:rPr lang="en-US" sz="3600">
                <a:solidFill>
                  <a:srgbClr val="000000"/>
                </a:solidFill>
                <a:latin typeface="Times New Roman"/>
              </a:rPr>
              <a:t>4.Tìm kiếm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DAFfhi6XHsM</dc:identifier>
  <dcterms:modified xsi:type="dcterms:W3CDTF">2011-08-01T06:04:30Z</dcterms:modified>
  <cp:revision>1</cp:revision>
  <dc:title>Tím và Xanh lá Hoạt hình Trừu tượng Họa tiết Dự án Nhóm Bản thuyết trình Giáo dục</dc:title>
</cp:coreProperties>
</file>